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2.xml" ContentType="application/vnd.openxmlformats-officedocument.theme+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theme/theme3.xml" ContentType="application/vnd.openxmlformats-officedocument.theme+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16" r:id="rId4"/>
    <p:sldMasterId id="2147484228" r:id="rId5"/>
    <p:sldMasterId id="2147484563" r:id="rId6"/>
    <p:sldMasterId id="2147483660" r:id="rId7"/>
  </p:sldMasterIdLst>
  <p:notesMasterIdLst>
    <p:notesMasterId r:id="rId43"/>
  </p:notesMasterIdLst>
  <p:sldIdLst>
    <p:sldId id="2076138216" r:id="rId8"/>
    <p:sldId id="2170" r:id="rId9"/>
    <p:sldId id="2171" r:id="rId10"/>
    <p:sldId id="2172" r:id="rId11"/>
    <p:sldId id="2173" r:id="rId12"/>
    <p:sldId id="2175" r:id="rId13"/>
    <p:sldId id="2176" r:id="rId14"/>
    <p:sldId id="2177" r:id="rId15"/>
    <p:sldId id="2178" r:id="rId16"/>
    <p:sldId id="2179" r:id="rId17"/>
    <p:sldId id="2180" r:id="rId18"/>
    <p:sldId id="2181" r:id="rId19"/>
    <p:sldId id="2182" r:id="rId20"/>
    <p:sldId id="2183" r:id="rId21"/>
    <p:sldId id="2184" r:id="rId22"/>
    <p:sldId id="1990" r:id="rId23"/>
    <p:sldId id="2049" r:id="rId24"/>
    <p:sldId id="2185" r:id="rId25"/>
    <p:sldId id="2186" r:id="rId26"/>
    <p:sldId id="2187" r:id="rId27"/>
    <p:sldId id="2189" r:id="rId28"/>
    <p:sldId id="2190" r:id="rId29"/>
    <p:sldId id="2191" r:id="rId30"/>
    <p:sldId id="2192" r:id="rId31"/>
    <p:sldId id="2194" r:id="rId32"/>
    <p:sldId id="2200" r:id="rId33"/>
    <p:sldId id="2201" r:id="rId34"/>
    <p:sldId id="2202" r:id="rId35"/>
    <p:sldId id="2203" r:id="rId36"/>
    <p:sldId id="2061" r:id="rId37"/>
    <p:sldId id="2195" r:id="rId38"/>
    <p:sldId id="2197" r:id="rId39"/>
    <p:sldId id="2198" r:id="rId40"/>
    <p:sldId id="2199" r:id="rId41"/>
    <p:sldId id="2094"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06D3D1C-872C-4550-8D36-BC49B7A4DA37}" v="72" dt="2020-08-21T17:31:10.02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9349" autoAdjust="0"/>
    <p:restoredTop sz="94660"/>
  </p:normalViewPr>
  <p:slideViewPr>
    <p:cSldViewPr snapToGrid="0">
      <p:cViewPr varScale="1">
        <p:scale>
          <a:sx n="66" d="100"/>
          <a:sy n="66" d="100"/>
        </p:scale>
        <p:origin x="884" y="52"/>
      </p:cViewPr>
      <p:guideLst/>
    </p:cSldViewPr>
  </p:slideViewPr>
  <p:notesTextViewPr>
    <p:cViewPr>
      <p:scale>
        <a:sx n="1" d="1"/>
        <a:sy n="1" d="1"/>
      </p:scale>
      <p:origin x="0" y="0"/>
    </p:cViewPr>
  </p:notesTextViewPr>
  <p:notesViewPr>
    <p:cSldViewPr snapToGrid="0">
      <p:cViewPr varScale="1">
        <p:scale>
          <a:sx n="84" d="100"/>
          <a:sy n="84" d="100"/>
        </p:scale>
        <p:origin x="942" y="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tableStyles" Target="tableStyle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microsoft.com/office/2015/10/relationships/revisionInfo" Target="revisionInfo.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notesMaster" Target="notesMasters/notesMaster1.xml"/><Relationship Id="rId48" Type="http://schemas.microsoft.com/office/2016/11/relationships/changesInfo" Target="changesInfos/changesInfo1.xml"/><Relationship Id="rId8" Type="http://schemas.openxmlformats.org/officeDocument/2006/relationships/slide" Target="slides/slide1.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theme" Target="theme/theme1.xml"/><Relationship Id="rId20" Type="http://schemas.openxmlformats.org/officeDocument/2006/relationships/slide" Target="slides/slide13.xml"/><Relationship Id="rId41" Type="http://schemas.openxmlformats.org/officeDocument/2006/relationships/slide" Target="slides/slide34.xml"/><Relationship Id="rId1" Type="http://schemas.openxmlformats.org/officeDocument/2006/relationships/customXml" Target="../customXml/item1.xml"/><Relationship Id="rId6" Type="http://schemas.openxmlformats.org/officeDocument/2006/relationships/slideMaster" Target="slideMasters/slideMaster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eredith Wegley" userId="f632d672-3520-4af3-9425-5b4e332ac0cd" providerId="ADAL" clId="{306D3D1C-872C-4550-8D36-BC49B7A4DA37}"/>
    <pc:docChg chg="undo custSel modSld">
      <pc:chgData name="Meredith Wegley" userId="f632d672-3520-4af3-9425-5b4e332ac0cd" providerId="ADAL" clId="{306D3D1C-872C-4550-8D36-BC49B7A4DA37}" dt="2020-08-21T17:31:41.449" v="629" actId="478"/>
      <pc:docMkLst>
        <pc:docMk/>
      </pc:docMkLst>
      <pc:sldChg chg="addSp delSp modSp mod">
        <pc:chgData name="Meredith Wegley" userId="f632d672-3520-4af3-9425-5b4e332ac0cd" providerId="ADAL" clId="{306D3D1C-872C-4550-8D36-BC49B7A4DA37}" dt="2020-08-21T17:24:44.532" v="402" actId="478"/>
        <pc:sldMkLst>
          <pc:docMk/>
          <pc:sldMk cId="1185700009" sldId="1990"/>
        </pc:sldMkLst>
        <pc:spChg chg="mod">
          <ac:chgData name="Meredith Wegley" userId="f632d672-3520-4af3-9425-5b4e332ac0cd" providerId="ADAL" clId="{306D3D1C-872C-4550-8D36-BC49B7A4DA37}" dt="2020-08-21T17:24:41.432" v="401" actId="1035"/>
          <ac:spMkLst>
            <pc:docMk/>
            <pc:sldMk cId="1185700009" sldId="1990"/>
            <ac:spMk id="3" creationId="{D120D4BF-97B1-4BE1-BE6B-9DC3113FD593}"/>
          </ac:spMkLst>
        </pc:spChg>
        <pc:spChg chg="add del">
          <ac:chgData name="Meredith Wegley" userId="f632d672-3520-4af3-9425-5b4e332ac0cd" providerId="ADAL" clId="{306D3D1C-872C-4550-8D36-BC49B7A4DA37}" dt="2020-08-21T17:24:44.532" v="402" actId="478"/>
          <ac:spMkLst>
            <pc:docMk/>
            <pc:sldMk cId="1185700009" sldId="1990"/>
            <ac:spMk id="4" creationId="{6156E570-726E-4E07-BA64-5549C8848748}"/>
          </ac:spMkLst>
        </pc:spChg>
      </pc:sldChg>
      <pc:sldChg chg="addSp delSp modSp mod">
        <pc:chgData name="Meredith Wegley" userId="f632d672-3520-4af3-9425-5b4e332ac0cd" providerId="ADAL" clId="{306D3D1C-872C-4550-8D36-BC49B7A4DA37}" dt="2020-08-21T17:26:42.548" v="499" actId="478"/>
        <pc:sldMkLst>
          <pc:docMk/>
          <pc:sldMk cId="3890023979" sldId="2049"/>
        </pc:sldMkLst>
        <pc:spChg chg="mod">
          <ac:chgData name="Meredith Wegley" userId="f632d672-3520-4af3-9425-5b4e332ac0cd" providerId="ADAL" clId="{306D3D1C-872C-4550-8D36-BC49B7A4DA37}" dt="2020-08-21T17:26:35.452" v="497" actId="1076"/>
          <ac:spMkLst>
            <pc:docMk/>
            <pc:sldMk cId="3890023979" sldId="2049"/>
            <ac:spMk id="3" creationId="{D120D4BF-97B1-4BE1-BE6B-9DC3113FD593}"/>
          </ac:spMkLst>
        </pc:spChg>
        <pc:spChg chg="add del">
          <ac:chgData name="Meredith Wegley" userId="f632d672-3520-4af3-9425-5b4e332ac0cd" providerId="ADAL" clId="{306D3D1C-872C-4550-8D36-BC49B7A4DA37}" dt="2020-08-21T17:26:42.548" v="499" actId="478"/>
          <ac:spMkLst>
            <pc:docMk/>
            <pc:sldMk cId="3890023979" sldId="2049"/>
            <ac:spMk id="4" creationId="{2ED0AECA-5621-4A80-86A0-84369D2CE209}"/>
          </ac:spMkLst>
        </pc:spChg>
        <pc:spChg chg="mod">
          <ac:chgData name="Meredith Wegley" userId="f632d672-3520-4af3-9425-5b4e332ac0cd" providerId="ADAL" clId="{306D3D1C-872C-4550-8D36-BC49B7A4DA37}" dt="2020-08-21T17:26:40.511" v="498" actId="1076"/>
          <ac:spMkLst>
            <pc:docMk/>
            <pc:sldMk cId="3890023979" sldId="2049"/>
            <ac:spMk id="11" creationId="{ED013A2B-DE66-A244-B3CF-F42B7140AC32}"/>
          </ac:spMkLst>
        </pc:spChg>
        <pc:picChg chg="mod">
          <ac:chgData name="Meredith Wegley" userId="f632d672-3520-4af3-9425-5b4e332ac0cd" providerId="ADAL" clId="{306D3D1C-872C-4550-8D36-BC49B7A4DA37}" dt="2020-08-21T17:25:34.608" v="489" actId="1036"/>
          <ac:picMkLst>
            <pc:docMk/>
            <pc:sldMk cId="3890023979" sldId="2049"/>
            <ac:picMk id="7" creationId="{1064FF2B-EBFE-2D49-92F1-C523A35BE6E5}"/>
          </ac:picMkLst>
        </pc:picChg>
      </pc:sldChg>
      <pc:sldChg chg="addSp delSp mod">
        <pc:chgData name="Meredith Wegley" userId="f632d672-3520-4af3-9425-5b4e332ac0cd" providerId="ADAL" clId="{306D3D1C-872C-4550-8D36-BC49B7A4DA37}" dt="2020-08-21T17:31:31.096" v="626" actId="478"/>
        <pc:sldMkLst>
          <pc:docMk/>
          <pc:sldMk cId="3587409208" sldId="2061"/>
        </pc:sldMkLst>
        <pc:spChg chg="add del">
          <ac:chgData name="Meredith Wegley" userId="f632d672-3520-4af3-9425-5b4e332ac0cd" providerId="ADAL" clId="{306D3D1C-872C-4550-8D36-BC49B7A4DA37}" dt="2020-08-21T17:31:31.096" v="626" actId="478"/>
          <ac:spMkLst>
            <pc:docMk/>
            <pc:sldMk cId="3587409208" sldId="2061"/>
            <ac:spMk id="3" creationId="{8B8E3650-194A-45F9-B389-C240562589E1}"/>
          </ac:spMkLst>
        </pc:spChg>
      </pc:sldChg>
      <pc:sldChg chg="addSp delSp mod">
        <pc:chgData name="Meredith Wegley" userId="f632d672-3520-4af3-9425-5b4e332ac0cd" providerId="ADAL" clId="{306D3D1C-872C-4550-8D36-BC49B7A4DA37}" dt="2020-08-21T17:31:41.449" v="629" actId="478"/>
        <pc:sldMkLst>
          <pc:docMk/>
          <pc:sldMk cId="218131530" sldId="2094"/>
        </pc:sldMkLst>
        <pc:spChg chg="add del">
          <ac:chgData name="Meredith Wegley" userId="f632d672-3520-4af3-9425-5b4e332ac0cd" providerId="ADAL" clId="{306D3D1C-872C-4550-8D36-BC49B7A4DA37}" dt="2020-08-21T17:31:41.449" v="629" actId="478"/>
          <ac:spMkLst>
            <pc:docMk/>
            <pc:sldMk cId="218131530" sldId="2094"/>
            <ac:spMk id="2" creationId="{FD2F32BF-2596-4A49-8DA2-8A376CC4E8ED}"/>
          </ac:spMkLst>
        </pc:spChg>
      </pc:sldChg>
      <pc:sldChg chg="addSp delSp modSp mod">
        <pc:chgData name="Meredith Wegley" userId="f632d672-3520-4af3-9425-5b4e332ac0cd" providerId="ADAL" clId="{306D3D1C-872C-4550-8D36-BC49B7A4DA37}" dt="2020-08-21T17:18:56.133" v="51" actId="478"/>
        <pc:sldMkLst>
          <pc:docMk/>
          <pc:sldMk cId="4278941642" sldId="2171"/>
        </pc:sldMkLst>
        <pc:spChg chg="mod">
          <ac:chgData name="Meredith Wegley" userId="f632d672-3520-4af3-9425-5b4e332ac0cd" providerId="ADAL" clId="{306D3D1C-872C-4550-8D36-BC49B7A4DA37}" dt="2020-08-21T17:18:53.630" v="50" actId="1035"/>
          <ac:spMkLst>
            <pc:docMk/>
            <pc:sldMk cId="4278941642" sldId="2171"/>
            <ac:spMk id="3" creationId="{73671209-5B5A-48B8-8817-2B1E76DA04B1}"/>
          </ac:spMkLst>
        </pc:spChg>
        <pc:spChg chg="add del">
          <ac:chgData name="Meredith Wegley" userId="f632d672-3520-4af3-9425-5b4e332ac0cd" providerId="ADAL" clId="{306D3D1C-872C-4550-8D36-BC49B7A4DA37}" dt="2020-08-21T17:18:56.133" v="51" actId="478"/>
          <ac:spMkLst>
            <pc:docMk/>
            <pc:sldMk cId="4278941642" sldId="2171"/>
            <ac:spMk id="5" creationId="{A35A58FC-36FC-401B-A1E9-3FF39FC0F238}"/>
          </ac:spMkLst>
        </pc:spChg>
      </pc:sldChg>
      <pc:sldChg chg="addSp delSp modSp mod">
        <pc:chgData name="Meredith Wegley" userId="f632d672-3520-4af3-9425-5b4e332ac0cd" providerId="ADAL" clId="{306D3D1C-872C-4550-8D36-BC49B7A4DA37}" dt="2020-08-21T17:21:02.549" v="119" actId="478"/>
        <pc:sldMkLst>
          <pc:docMk/>
          <pc:sldMk cId="4233505155" sldId="2173"/>
        </pc:sldMkLst>
        <pc:spChg chg="mod">
          <ac:chgData name="Meredith Wegley" userId="f632d672-3520-4af3-9425-5b4e332ac0cd" providerId="ADAL" clId="{306D3D1C-872C-4550-8D36-BC49B7A4DA37}" dt="2020-08-21T17:19:31.364" v="80" actId="1035"/>
          <ac:spMkLst>
            <pc:docMk/>
            <pc:sldMk cId="4233505155" sldId="2173"/>
            <ac:spMk id="3" creationId="{73671209-5B5A-48B8-8817-2B1E76DA04B1}"/>
          </ac:spMkLst>
        </pc:spChg>
        <pc:spChg chg="add del">
          <ac:chgData name="Meredith Wegley" userId="f632d672-3520-4af3-9425-5b4e332ac0cd" providerId="ADAL" clId="{306D3D1C-872C-4550-8D36-BC49B7A4DA37}" dt="2020-08-21T17:21:02.549" v="119" actId="478"/>
          <ac:spMkLst>
            <pc:docMk/>
            <pc:sldMk cId="4233505155" sldId="2173"/>
            <ac:spMk id="4" creationId="{9D946C84-58AA-4CC2-B24B-6DDB52B1AEB5}"/>
          </ac:spMkLst>
        </pc:spChg>
        <pc:graphicFrameChg chg="mod modGraphic">
          <ac:chgData name="Meredith Wegley" userId="f632d672-3520-4af3-9425-5b4e332ac0cd" providerId="ADAL" clId="{306D3D1C-872C-4550-8D36-BC49B7A4DA37}" dt="2020-08-21T17:20:59.441" v="118"/>
          <ac:graphicFrameMkLst>
            <pc:docMk/>
            <pc:sldMk cId="4233505155" sldId="2173"/>
            <ac:graphicFrameMk id="5" creationId="{DFFA3206-7ED2-4E80-991C-5F0DA2EDD9D0}"/>
          </ac:graphicFrameMkLst>
        </pc:graphicFrameChg>
      </pc:sldChg>
      <pc:sldChg chg="addSp delSp modSp mod">
        <pc:chgData name="Meredith Wegley" userId="f632d672-3520-4af3-9425-5b4e332ac0cd" providerId="ADAL" clId="{306D3D1C-872C-4550-8D36-BC49B7A4DA37}" dt="2020-08-21T17:21:12.103" v="144" actId="478"/>
        <pc:sldMkLst>
          <pc:docMk/>
          <pc:sldMk cId="237958500" sldId="2175"/>
        </pc:sldMkLst>
        <pc:spChg chg="add del">
          <ac:chgData name="Meredith Wegley" userId="f632d672-3520-4af3-9425-5b4e332ac0cd" providerId="ADAL" clId="{306D3D1C-872C-4550-8D36-BC49B7A4DA37}" dt="2020-08-21T17:21:12.103" v="144" actId="478"/>
          <ac:spMkLst>
            <pc:docMk/>
            <pc:sldMk cId="237958500" sldId="2175"/>
            <ac:spMk id="4" creationId="{20CF36AC-2A53-483F-AF4C-04A07F6FDFBC}"/>
          </ac:spMkLst>
        </pc:spChg>
        <pc:picChg chg="mod">
          <ac:chgData name="Meredith Wegley" userId="f632d672-3520-4af3-9425-5b4e332ac0cd" providerId="ADAL" clId="{306D3D1C-872C-4550-8D36-BC49B7A4DA37}" dt="2020-08-21T17:21:09.910" v="143" actId="1035"/>
          <ac:picMkLst>
            <pc:docMk/>
            <pc:sldMk cId="237958500" sldId="2175"/>
            <ac:picMk id="7" creationId="{542EFFB2-C66C-3E4A-8817-495482D06AD0}"/>
          </ac:picMkLst>
        </pc:picChg>
      </pc:sldChg>
      <pc:sldChg chg="addSp delSp modSp mod">
        <pc:chgData name="Meredith Wegley" userId="f632d672-3520-4af3-9425-5b4e332ac0cd" providerId="ADAL" clId="{306D3D1C-872C-4550-8D36-BC49B7A4DA37}" dt="2020-08-21T17:21:48.785" v="200" actId="478"/>
        <pc:sldMkLst>
          <pc:docMk/>
          <pc:sldMk cId="1969118360" sldId="2176"/>
        </pc:sldMkLst>
        <pc:spChg chg="mod">
          <ac:chgData name="Meredith Wegley" userId="f632d672-3520-4af3-9425-5b4e332ac0cd" providerId="ADAL" clId="{306D3D1C-872C-4550-8D36-BC49B7A4DA37}" dt="2020-08-21T17:21:26.489" v="185" actId="1035"/>
          <ac:spMkLst>
            <pc:docMk/>
            <pc:sldMk cId="1969118360" sldId="2176"/>
            <ac:spMk id="3" creationId="{73671209-5B5A-48B8-8817-2B1E76DA04B1}"/>
          </ac:spMkLst>
        </pc:spChg>
        <pc:spChg chg="add del">
          <ac:chgData name="Meredith Wegley" userId="f632d672-3520-4af3-9425-5b4e332ac0cd" providerId="ADAL" clId="{306D3D1C-872C-4550-8D36-BC49B7A4DA37}" dt="2020-08-21T17:21:48.785" v="200" actId="478"/>
          <ac:spMkLst>
            <pc:docMk/>
            <pc:sldMk cId="1969118360" sldId="2176"/>
            <ac:spMk id="5" creationId="{95E7B405-A2D1-4175-998C-7E5519D340C7}"/>
          </ac:spMkLst>
        </pc:spChg>
        <pc:picChg chg="mod">
          <ac:chgData name="Meredith Wegley" userId="f632d672-3520-4af3-9425-5b4e332ac0cd" providerId="ADAL" clId="{306D3D1C-872C-4550-8D36-BC49B7A4DA37}" dt="2020-08-21T17:21:46.382" v="199" actId="732"/>
          <ac:picMkLst>
            <pc:docMk/>
            <pc:sldMk cId="1969118360" sldId="2176"/>
            <ac:picMk id="1025" creationId="{3ED9D7B8-1BB1-3D45-BD82-94C41DE7D7C6}"/>
          </ac:picMkLst>
        </pc:picChg>
      </pc:sldChg>
      <pc:sldChg chg="addSp delSp modSp mod">
        <pc:chgData name="Meredith Wegley" userId="f632d672-3520-4af3-9425-5b4e332ac0cd" providerId="ADAL" clId="{306D3D1C-872C-4550-8D36-BC49B7A4DA37}" dt="2020-08-21T17:22:20.993" v="249" actId="478"/>
        <pc:sldMkLst>
          <pc:docMk/>
          <pc:sldMk cId="2204040838" sldId="2177"/>
        </pc:sldMkLst>
        <pc:spChg chg="mod">
          <ac:chgData name="Meredith Wegley" userId="f632d672-3520-4af3-9425-5b4e332ac0cd" providerId="ADAL" clId="{306D3D1C-872C-4550-8D36-BC49B7A4DA37}" dt="2020-08-21T17:22:07.043" v="213" actId="1035"/>
          <ac:spMkLst>
            <pc:docMk/>
            <pc:sldMk cId="2204040838" sldId="2177"/>
            <ac:spMk id="3" creationId="{73671209-5B5A-48B8-8817-2B1E76DA04B1}"/>
          </ac:spMkLst>
        </pc:spChg>
        <pc:spChg chg="add del">
          <ac:chgData name="Meredith Wegley" userId="f632d672-3520-4af3-9425-5b4e332ac0cd" providerId="ADAL" clId="{306D3D1C-872C-4550-8D36-BC49B7A4DA37}" dt="2020-08-21T17:22:20.993" v="249" actId="478"/>
          <ac:spMkLst>
            <pc:docMk/>
            <pc:sldMk cId="2204040838" sldId="2177"/>
            <ac:spMk id="4" creationId="{41594CEA-14AC-4051-8543-1D72F7397C55}"/>
          </ac:spMkLst>
        </pc:spChg>
        <pc:picChg chg="mod">
          <ac:chgData name="Meredith Wegley" userId="f632d672-3520-4af3-9425-5b4e332ac0cd" providerId="ADAL" clId="{306D3D1C-872C-4550-8D36-BC49B7A4DA37}" dt="2020-08-21T17:22:17.562" v="248" actId="1035"/>
          <ac:picMkLst>
            <pc:docMk/>
            <pc:sldMk cId="2204040838" sldId="2177"/>
            <ac:picMk id="8" creationId="{8EE5000C-CCE7-BC48-9FDA-3469FD684B81}"/>
          </ac:picMkLst>
        </pc:picChg>
        <pc:picChg chg="mod">
          <ac:chgData name="Meredith Wegley" userId="f632d672-3520-4af3-9425-5b4e332ac0cd" providerId="ADAL" clId="{306D3D1C-872C-4550-8D36-BC49B7A4DA37}" dt="2020-08-21T17:22:17.562" v="248" actId="1035"/>
          <ac:picMkLst>
            <pc:docMk/>
            <pc:sldMk cId="2204040838" sldId="2177"/>
            <ac:picMk id="11" creationId="{2FE1213F-3643-4F46-9E89-FAAA08091E4D}"/>
          </ac:picMkLst>
        </pc:picChg>
      </pc:sldChg>
      <pc:sldChg chg="addSp delSp modSp mod">
        <pc:chgData name="Meredith Wegley" userId="f632d672-3520-4af3-9425-5b4e332ac0cd" providerId="ADAL" clId="{306D3D1C-872C-4550-8D36-BC49B7A4DA37}" dt="2020-08-21T17:22:42.457" v="308" actId="478"/>
        <pc:sldMkLst>
          <pc:docMk/>
          <pc:sldMk cId="4172079715" sldId="2178"/>
        </pc:sldMkLst>
        <pc:spChg chg="mod">
          <ac:chgData name="Meredith Wegley" userId="f632d672-3520-4af3-9425-5b4e332ac0cd" providerId="ADAL" clId="{306D3D1C-872C-4550-8D36-BC49B7A4DA37}" dt="2020-08-21T17:22:35.486" v="280" actId="1036"/>
          <ac:spMkLst>
            <pc:docMk/>
            <pc:sldMk cId="4172079715" sldId="2178"/>
            <ac:spMk id="3" creationId="{73671209-5B5A-48B8-8817-2B1E76DA04B1}"/>
          </ac:spMkLst>
        </pc:spChg>
        <pc:spChg chg="add del">
          <ac:chgData name="Meredith Wegley" userId="f632d672-3520-4af3-9425-5b4e332ac0cd" providerId="ADAL" clId="{306D3D1C-872C-4550-8D36-BC49B7A4DA37}" dt="2020-08-21T17:22:42.457" v="308" actId="478"/>
          <ac:spMkLst>
            <pc:docMk/>
            <pc:sldMk cId="4172079715" sldId="2178"/>
            <ac:spMk id="4" creationId="{BAFDC69A-E660-429A-887D-D5C302EA7ACA}"/>
          </ac:spMkLst>
        </pc:spChg>
        <pc:picChg chg="mod">
          <ac:chgData name="Meredith Wegley" userId="f632d672-3520-4af3-9425-5b4e332ac0cd" providerId="ADAL" clId="{306D3D1C-872C-4550-8D36-BC49B7A4DA37}" dt="2020-08-21T17:22:40.018" v="307" actId="1035"/>
          <ac:picMkLst>
            <pc:docMk/>
            <pc:sldMk cId="4172079715" sldId="2178"/>
            <ac:picMk id="5" creationId="{6EC698B4-4A07-E64C-9E27-47BFCCF747A0}"/>
          </ac:picMkLst>
        </pc:picChg>
      </pc:sldChg>
      <pc:sldChg chg="addSp delSp mod">
        <pc:chgData name="Meredith Wegley" userId="f632d672-3520-4af3-9425-5b4e332ac0cd" providerId="ADAL" clId="{306D3D1C-872C-4550-8D36-BC49B7A4DA37}" dt="2020-08-21T17:22:49.689" v="309" actId="478"/>
        <pc:sldMkLst>
          <pc:docMk/>
          <pc:sldMk cId="2311649169" sldId="2181"/>
        </pc:sldMkLst>
        <pc:spChg chg="add del">
          <ac:chgData name="Meredith Wegley" userId="f632d672-3520-4af3-9425-5b4e332ac0cd" providerId="ADAL" clId="{306D3D1C-872C-4550-8D36-BC49B7A4DA37}" dt="2020-08-21T17:22:49.689" v="309" actId="478"/>
          <ac:spMkLst>
            <pc:docMk/>
            <pc:sldMk cId="2311649169" sldId="2181"/>
            <ac:spMk id="5" creationId="{09062EC8-ACDC-4095-BDEE-8EC7D2A4FC69}"/>
          </ac:spMkLst>
        </pc:spChg>
      </pc:sldChg>
      <pc:sldChg chg="addSp delSp modSp mod">
        <pc:chgData name="Meredith Wegley" userId="f632d672-3520-4af3-9425-5b4e332ac0cd" providerId="ADAL" clId="{306D3D1C-872C-4550-8D36-BC49B7A4DA37}" dt="2020-08-21T17:22:59.139" v="337" actId="478"/>
        <pc:sldMkLst>
          <pc:docMk/>
          <pc:sldMk cId="754041214" sldId="2182"/>
        </pc:sldMkLst>
        <pc:spChg chg="add del">
          <ac:chgData name="Meredith Wegley" userId="f632d672-3520-4af3-9425-5b4e332ac0cd" providerId="ADAL" clId="{306D3D1C-872C-4550-8D36-BC49B7A4DA37}" dt="2020-08-21T17:22:59.139" v="337" actId="478"/>
          <ac:spMkLst>
            <pc:docMk/>
            <pc:sldMk cId="754041214" sldId="2182"/>
            <ac:spMk id="4" creationId="{5CB39F37-E239-4C4A-818D-AF5E1D9D4579}"/>
          </ac:spMkLst>
        </pc:spChg>
        <pc:picChg chg="mod">
          <ac:chgData name="Meredith Wegley" userId="f632d672-3520-4af3-9425-5b4e332ac0cd" providerId="ADAL" clId="{306D3D1C-872C-4550-8D36-BC49B7A4DA37}" dt="2020-08-21T17:22:56.907" v="336" actId="1035"/>
          <ac:picMkLst>
            <pc:docMk/>
            <pc:sldMk cId="754041214" sldId="2182"/>
            <ac:picMk id="7" creationId="{B7B4164E-9DB1-7940-90B3-20F82B3914C7}"/>
          </ac:picMkLst>
        </pc:picChg>
      </pc:sldChg>
      <pc:sldChg chg="addSp delSp modSp mod">
        <pc:chgData name="Meredith Wegley" userId="f632d672-3520-4af3-9425-5b4e332ac0cd" providerId="ADAL" clId="{306D3D1C-872C-4550-8D36-BC49B7A4DA37}" dt="2020-08-21T17:24:23.822" v="387" actId="478"/>
        <pc:sldMkLst>
          <pc:docMk/>
          <pc:sldMk cId="3280787069" sldId="2183"/>
        </pc:sldMkLst>
        <pc:spChg chg="mod">
          <ac:chgData name="Meredith Wegley" userId="f632d672-3520-4af3-9425-5b4e332ac0cd" providerId="ADAL" clId="{306D3D1C-872C-4550-8D36-BC49B7A4DA37}" dt="2020-08-21T17:24:19.320" v="385" actId="14100"/>
          <ac:spMkLst>
            <pc:docMk/>
            <pc:sldMk cId="3280787069" sldId="2183"/>
            <ac:spMk id="3" creationId="{D120D4BF-97B1-4BE1-BE6B-9DC3113FD593}"/>
          </ac:spMkLst>
        </pc:spChg>
        <pc:spChg chg="add del mod">
          <ac:chgData name="Meredith Wegley" userId="f632d672-3520-4af3-9425-5b4e332ac0cd" providerId="ADAL" clId="{306D3D1C-872C-4550-8D36-BC49B7A4DA37}" dt="2020-08-21T17:24:23.822" v="387" actId="478"/>
          <ac:spMkLst>
            <pc:docMk/>
            <pc:sldMk cId="3280787069" sldId="2183"/>
            <ac:spMk id="4" creationId="{4B1D0C94-A97D-4F69-BEB1-5E46AD15DBBD}"/>
          </ac:spMkLst>
        </pc:spChg>
        <pc:picChg chg="mod">
          <ac:chgData name="Meredith Wegley" userId="f632d672-3520-4af3-9425-5b4e332ac0cd" providerId="ADAL" clId="{306D3D1C-872C-4550-8D36-BC49B7A4DA37}" dt="2020-08-21T17:24:11.466" v="384" actId="1038"/>
          <ac:picMkLst>
            <pc:docMk/>
            <pc:sldMk cId="3280787069" sldId="2183"/>
            <ac:picMk id="5" creationId="{82AA1B2E-46FB-5040-A42D-6E9F7ED68CB2}"/>
          </ac:picMkLst>
        </pc:picChg>
      </pc:sldChg>
      <pc:sldChg chg="addSp delSp mod">
        <pc:chgData name="Meredith Wegley" userId="f632d672-3520-4af3-9425-5b4e332ac0cd" providerId="ADAL" clId="{306D3D1C-872C-4550-8D36-BC49B7A4DA37}" dt="2020-08-21T17:24:26.698" v="388" actId="478"/>
        <pc:sldMkLst>
          <pc:docMk/>
          <pc:sldMk cId="380722820" sldId="2184"/>
        </pc:sldMkLst>
        <pc:spChg chg="add del">
          <ac:chgData name="Meredith Wegley" userId="f632d672-3520-4af3-9425-5b4e332ac0cd" providerId="ADAL" clId="{306D3D1C-872C-4550-8D36-BC49B7A4DA37}" dt="2020-08-21T17:24:26.698" v="388" actId="478"/>
          <ac:spMkLst>
            <pc:docMk/>
            <pc:sldMk cId="380722820" sldId="2184"/>
            <ac:spMk id="4" creationId="{1B2BE09A-95A6-4AAA-9ED3-17C11079E788}"/>
          </ac:spMkLst>
        </pc:spChg>
      </pc:sldChg>
      <pc:sldChg chg="addSp delSp mod">
        <pc:chgData name="Meredith Wegley" userId="f632d672-3520-4af3-9425-5b4e332ac0cd" providerId="ADAL" clId="{306D3D1C-872C-4550-8D36-BC49B7A4DA37}" dt="2020-08-21T17:26:47.967" v="500" actId="478"/>
        <pc:sldMkLst>
          <pc:docMk/>
          <pc:sldMk cId="1320391467" sldId="2185"/>
        </pc:sldMkLst>
        <pc:spChg chg="add del">
          <ac:chgData name="Meredith Wegley" userId="f632d672-3520-4af3-9425-5b4e332ac0cd" providerId="ADAL" clId="{306D3D1C-872C-4550-8D36-BC49B7A4DA37}" dt="2020-08-21T17:26:47.967" v="500" actId="478"/>
          <ac:spMkLst>
            <pc:docMk/>
            <pc:sldMk cId="1320391467" sldId="2185"/>
            <ac:spMk id="5" creationId="{3629FFE3-F478-44F2-A276-6F114EAFBA52}"/>
          </ac:spMkLst>
        </pc:spChg>
      </pc:sldChg>
      <pc:sldChg chg="addSp delSp mod">
        <pc:chgData name="Meredith Wegley" userId="f632d672-3520-4af3-9425-5b4e332ac0cd" providerId="ADAL" clId="{306D3D1C-872C-4550-8D36-BC49B7A4DA37}" dt="2020-08-21T17:26:52.258" v="501" actId="478"/>
        <pc:sldMkLst>
          <pc:docMk/>
          <pc:sldMk cId="622808594" sldId="2189"/>
        </pc:sldMkLst>
        <pc:spChg chg="add del">
          <ac:chgData name="Meredith Wegley" userId="f632d672-3520-4af3-9425-5b4e332ac0cd" providerId="ADAL" clId="{306D3D1C-872C-4550-8D36-BC49B7A4DA37}" dt="2020-08-21T17:26:52.258" v="501" actId="478"/>
          <ac:spMkLst>
            <pc:docMk/>
            <pc:sldMk cId="622808594" sldId="2189"/>
            <ac:spMk id="2" creationId="{2AC138AB-8D9F-4484-957F-E801FEDD0B2F}"/>
          </ac:spMkLst>
        </pc:spChg>
      </pc:sldChg>
      <pc:sldChg chg="addSp delSp mod">
        <pc:chgData name="Meredith Wegley" userId="f632d672-3520-4af3-9425-5b4e332ac0cd" providerId="ADAL" clId="{306D3D1C-872C-4550-8D36-BC49B7A4DA37}" dt="2020-08-21T17:26:54.928" v="502" actId="478"/>
        <pc:sldMkLst>
          <pc:docMk/>
          <pc:sldMk cId="1416330614" sldId="2190"/>
        </pc:sldMkLst>
        <pc:spChg chg="add del">
          <ac:chgData name="Meredith Wegley" userId="f632d672-3520-4af3-9425-5b4e332ac0cd" providerId="ADAL" clId="{306D3D1C-872C-4550-8D36-BC49B7A4DA37}" dt="2020-08-21T17:26:54.928" v="502" actId="478"/>
          <ac:spMkLst>
            <pc:docMk/>
            <pc:sldMk cId="1416330614" sldId="2190"/>
            <ac:spMk id="3" creationId="{08863DB5-E1D3-4564-9932-46DD8F714240}"/>
          </ac:spMkLst>
        </pc:spChg>
      </pc:sldChg>
      <pc:sldChg chg="addSp delSp modSp mod">
        <pc:chgData name="Meredith Wegley" userId="f632d672-3520-4af3-9425-5b4e332ac0cd" providerId="ADAL" clId="{306D3D1C-872C-4550-8D36-BC49B7A4DA37}" dt="2020-08-21T17:30:33.738" v="593" actId="478"/>
        <pc:sldMkLst>
          <pc:docMk/>
          <pc:sldMk cId="3076967387" sldId="2191"/>
        </pc:sldMkLst>
        <pc:spChg chg="mod">
          <ac:chgData name="Meredith Wegley" userId="f632d672-3520-4af3-9425-5b4e332ac0cd" providerId="ADAL" clId="{306D3D1C-872C-4550-8D36-BC49B7A4DA37}" dt="2020-08-21T17:28:24.216" v="570" actId="1036"/>
          <ac:spMkLst>
            <pc:docMk/>
            <pc:sldMk cId="3076967387" sldId="2191"/>
            <ac:spMk id="2" creationId="{39CAF65D-997A-4F56-85BC-DF7243FCA49A}"/>
          </ac:spMkLst>
        </pc:spChg>
        <pc:spChg chg="mod">
          <ac:chgData name="Meredith Wegley" userId="f632d672-3520-4af3-9425-5b4e332ac0cd" providerId="ADAL" clId="{306D3D1C-872C-4550-8D36-BC49B7A4DA37}" dt="2020-08-21T17:30:28.987" v="592" actId="27636"/>
          <ac:spMkLst>
            <pc:docMk/>
            <pc:sldMk cId="3076967387" sldId="2191"/>
            <ac:spMk id="3" creationId="{319096C8-BB9D-4D25-BD54-355C862D2046}"/>
          </ac:spMkLst>
        </pc:spChg>
        <pc:spChg chg="add del">
          <ac:chgData name="Meredith Wegley" userId="f632d672-3520-4af3-9425-5b4e332ac0cd" providerId="ADAL" clId="{306D3D1C-872C-4550-8D36-BC49B7A4DA37}" dt="2020-08-21T17:30:33.738" v="593" actId="478"/>
          <ac:spMkLst>
            <pc:docMk/>
            <pc:sldMk cId="3076967387" sldId="2191"/>
            <ac:spMk id="5" creationId="{B1476F93-ED87-4953-9B22-0FB18D8C2F33}"/>
          </ac:spMkLst>
        </pc:spChg>
      </pc:sldChg>
      <pc:sldChg chg="addSp delSp mod">
        <pc:chgData name="Meredith Wegley" userId="f632d672-3520-4af3-9425-5b4e332ac0cd" providerId="ADAL" clId="{306D3D1C-872C-4550-8D36-BC49B7A4DA37}" dt="2020-08-21T17:30:37.901" v="594" actId="478"/>
        <pc:sldMkLst>
          <pc:docMk/>
          <pc:sldMk cId="2123893324" sldId="2192"/>
        </pc:sldMkLst>
        <pc:spChg chg="add del">
          <ac:chgData name="Meredith Wegley" userId="f632d672-3520-4af3-9425-5b4e332ac0cd" providerId="ADAL" clId="{306D3D1C-872C-4550-8D36-BC49B7A4DA37}" dt="2020-08-21T17:30:37.901" v="594" actId="478"/>
          <ac:spMkLst>
            <pc:docMk/>
            <pc:sldMk cId="2123893324" sldId="2192"/>
            <ac:spMk id="4" creationId="{B329C01C-296C-4348-867C-22F574D94B81}"/>
          </ac:spMkLst>
        </pc:spChg>
      </pc:sldChg>
      <pc:sldChg chg="addSp delSp mod">
        <pc:chgData name="Meredith Wegley" userId="f632d672-3520-4af3-9425-5b4e332ac0cd" providerId="ADAL" clId="{306D3D1C-872C-4550-8D36-BC49B7A4DA37}" dt="2020-08-21T17:31:33.827" v="627" actId="478"/>
        <pc:sldMkLst>
          <pc:docMk/>
          <pc:sldMk cId="3023421843" sldId="2197"/>
        </pc:sldMkLst>
        <pc:spChg chg="add del">
          <ac:chgData name="Meredith Wegley" userId="f632d672-3520-4af3-9425-5b4e332ac0cd" providerId="ADAL" clId="{306D3D1C-872C-4550-8D36-BC49B7A4DA37}" dt="2020-08-21T17:31:33.827" v="627" actId="478"/>
          <ac:spMkLst>
            <pc:docMk/>
            <pc:sldMk cId="3023421843" sldId="2197"/>
            <ac:spMk id="5" creationId="{51AD41A3-1919-4769-996A-2DCF27F227BB}"/>
          </ac:spMkLst>
        </pc:spChg>
      </pc:sldChg>
      <pc:sldChg chg="addSp delSp mod">
        <pc:chgData name="Meredith Wegley" userId="f632d672-3520-4af3-9425-5b4e332ac0cd" providerId="ADAL" clId="{306D3D1C-872C-4550-8D36-BC49B7A4DA37}" dt="2020-08-21T17:31:37.661" v="628" actId="478"/>
        <pc:sldMkLst>
          <pc:docMk/>
          <pc:sldMk cId="2832427024" sldId="2198"/>
        </pc:sldMkLst>
        <pc:spChg chg="add del">
          <ac:chgData name="Meredith Wegley" userId="f632d672-3520-4af3-9425-5b4e332ac0cd" providerId="ADAL" clId="{306D3D1C-872C-4550-8D36-BC49B7A4DA37}" dt="2020-08-21T17:31:37.661" v="628" actId="478"/>
          <ac:spMkLst>
            <pc:docMk/>
            <pc:sldMk cId="2832427024" sldId="2198"/>
            <ac:spMk id="5" creationId="{9327031E-00B7-404E-8ACE-D94421ED6B3F}"/>
          </ac:spMkLst>
        </pc:spChg>
      </pc:sldChg>
      <pc:sldChg chg="addSp delSp mod">
        <pc:chgData name="Meredith Wegley" userId="f632d672-3520-4af3-9425-5b4e332ac0cd" providerId="ADAL" clId="{306D3D1C-872C-4550-8D36-BC49B7A4DA37}" dt="2020-08-21T17:30:42.836" v="595" actId="478"/>
        <pc:sldMkLst>
          <pc:docMk/>
          <pc:sldMk cId="3563562175" sldId="2201"/>
        </pc:sldMkLst>
        <pc:spChg chg="add del">
          <ac:chgData name="Meredith Wegley" userId="f632d672-3520-4af3-9425-5b4e332ac0cd" providerId="ADAL" clId="{306D3D1C-872C-4550-8D36-BC49B7A4DA37}" dt="2020-08-21T17:30:42.836" v="595" actId="478"/>
          <ac:spMkLst>
            <pc:docMk/>
            <pc:sldMk cId="3563562175" sldId="2201"/>
            <ac:spMk id="6" creationId="{B0421279-E010-4E54-802A-026166D9E521}"/>
          </ac:spMkLst>
        </pc:spChg>
      </pc:sldChg>
      <pc:sldChg chg="addSp delSp mod">
        <pc:chgData name="Meredith Wegley" userId="f632d672-3520-4af3-9425-5b4e332ac0cd" providerId="ADAL" clId="{306D3D1C-872C-4550-8D36-BC49B7A4DA37}" dt="2020-08-21T17:30:48.068" v="596" actId="478"/>
        <pc:sldMkLst>
          <pc:docMk/>
          <pc:sldMk cId="2197658908" sldId="2202"/>
        </pc:sldMkLst>
        <pc:spChg chg="add del">
          <ac:chgData name="Meredith Wegley" userId="f632d672-3520-4af3-9425-5b4e332ac0cd" providerId="ADAL" clId="{306D3D1C-872C-4550-8D36-BC49B7A4DA37}" dt="2020-08-21T17:30:48.068" v="596" actId="478"/>
          <ac:spMkLst>
            <pc:docMk/>
            <pc:sldMk cId="2197658908" sldId="2202"/>
            <ac:spMk id="5" creationId="{12498F3E-BAA7-4648-A799-A31E2BCB2CBB}"/>
          </ac:spMkLst>
        </pc:spChg>
      </pc:sldChg>
      <pc:sldChg chg="addSp delSp modSp mod">
        <pc:chgData name="Meredith Wegley" userId="f632d672-3520-4af3-9425-5b4e332ac0cd" providerId="ADAL" clId="{306D3D1C-872C-4550-8D36-BC49B7A4DA37}" dt="2020-08-21T17:31:27.141" v="625" actId="478"/>
        <pc:sldMkLst>
          <pc:docMk/>
          <pc:sldMk cId="1990786338" sldId="2203"/>
        </pc:sldMkLst>
        <pc:spChg chg="add del">
          <ac:chgData name="Meredith Wegley" userId="f632d672-3520-4af3-9425-5b4e332ac0cd" providerId="ADAL" clId="{306D3D1C-872C-4550-8D36-BC49B7A4DA37}" dt="2020-08-21T17:31:27.141" v="625" actId="478"/>
          <ac:spMkLst>
            <pc:docMk/>
            <pc:sldMk cId="1990786338" sldId="2203"/>
            <ac:spMk id="3" creationId="{211B47E1-47A1-40FA-BA1C-2EF6C039E655}"/>
          </ac:spMkLst>
        </pc:spChg>
        <pc:spChg chg="mod">
          <ac:chgData name="Meredith Wegley" userId="f632d672-3520-4af3-9425-5b4e332ac0cd" providerId="ADAL" clId="{306D3D1C-872C-4550-8D36-BC49B7A4DA37}" dt="2020-08-21T17:30:58.008" v="614" actId="1036"/>
          <ac:spMkLst>
            <pc:docMk/>
            <pc:sldMk cId="1990786338" sldId="2203"/>
            <ac:spMk id="5" creationId="{56BBD4DB-3256-CE4B-8C37-923832C7E547}"/>
          </ac:spMkLst>
        </pc:spChg>
        <pc:graphicFrameChg chg="mod modGraphic">
          <ac:chgData name="Meredith Wegley" userId="f632d672-3520-4af3-9425-5b4e332ac0cd" providerId="ADAL" clId="{306D3D1C-872C-4550-8D36-BC49B7A4DA37}" dt="2020-08-21T17:31:23.718" v="624" actId="14100"/>
          <ac:graphicFrameMkLst>
            <pc:docMk/>
            <pc:sldMk cId="1990786338" sldId="2203"/>
            <ac:graphicFrameMk id="4" creationId="{82FD0CDD-F4BB-9B45-9025-EE6A0F4D803F}"/>
          </ac:graphicFrameMkLst>
        </pc:graphicFrame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latin typeface="Calibri" panose="020F0502020204030204" pitchFamily="34" charset="0"/>
              <a:ea typeface="微软雅黑" panose="020B0503020204020204" pitchFamily="34" charset="-122"/>
            </a:endParaRP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E0A5D57-8EFD-46A9-9520-4A34B0EC6B37}" type="datetimeFigureOut">
              <a:rPr lang="en-US" altLang="zh-CN" smtClean="0">
                <a:latin typeface="Calibri" panose="020F0502020204030204" pitchFamily="34" charset="0"/>
                <a:ea typeface="微软雅黑" panose="020B0503020204020204" pitchFamily="34" charset="-122"/>
              </a:rPr>
              <a:t>8/21/2020</a:t>
            </a:fld>
            <a:endParaRPr lang="zh-CN" altLang="en-US" dirty="0">
              <a:latin typeface="Calibri" panose="020F0502020204030204" pitchFamily="34" charset="0"/>
              <a:ea typeface="微软雅黑" panose="020B0503020204020204" pitchFamily="34" charset="-122"/>
            </a:endParaRP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latin typeface="Calibri" panose="020F0502020204030204" pitchFamily="34" charset="0"/>
              <a:ea typeface="微软雅黑" panose="020B0503020204020204" pitchFamily="34" charset="-122"/>
            </a:endParaRP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ltLang="zh-CN"/>
              <a:t>Click to edit Master text styles</a:t>
            </a:r>
          </a:p>
          <a:p>
            <a:pPr lvl="1"/>
            <a:r>
              <a:rPr lang="en-US" altLang="zh-CN"/>
              <a:t>Second level</a:t>
            </a:r>
            <a:endParaRPr lang="zh-CN" altLang="en-US"/>
          </a:p>
          <a:p>
            <a:pPr lvl="2"/>
            <a:r>
              <a:rPr lang="en-US" altLang="zh-CN"/>
              <a:t>Third level</a:t>
            </a:r>
            <a:endParaRPr lang="zh-CN" altLang="en-US"/>
          </a:p>
          <a:p>
            <a:pPr lvl="3"/>
            <a:r>
              <a:rPr lang="en-US" altLang="zh-CN"/>
              <a:t>Fourth level</a:t>
            </a:r>
            <a:endParaRPr lang="zh-CN" altLang="en-US"/>
          </a:p>
          <a:p>
            <a:pPr lvl="4"/>
            <a:r>
              <a:rPr lang="en-US" altLang="zh-CN"/>
              <a:t>Fifth level</a:t>
            </a:r>
            <a:endParaRPr lang="zh-CN" altLang="en-US" dirty="0"/>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latin typeface="Calibri" panose="020F0502020204030204" pitchFamily="34" charset="0"/>
              <a:ea typeface="微软雅黑" panose="020B0503020204020204" pitchFamily="34" charset="-122"/>
            </a:endParaRP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C1B71B7-1AFF-4F87-ADB8-D3E61837C245}" type="slidenum">
              <a:rPr lang="en-US" altLang="zh-CN" smtClean="0">
                <a:latin typeface="Calibri" panose="020F0502020204030204" pitchFamily="34" charset="0"/>
                <a:ea typeface="微软雅黑" panose="020B0503020204020204" pitchFamily="34" charset="-122"/>
              </a:rPr>
              <a:t>‹#›</a:t>
            </a:fld>
            <a:endParaRPr lang="zh-CN" altLang="en-US" dirty="0">
              <a:latin typeface="Calibri" panose="020F0502020204030204" pitchFamily="34" charset="0"/>
              <a:ea typeface="微软雅黑" panose="020B0503020204020204" pitchFamily="34" charset="-122"/>
            </a:endParaRPr>
          </a:p>
        </p:txBody>
      </p:sp>
    </p:spTree>
    <p:extLst>
      <p:ext uri="{BB962C8B-B14F-4D97-AF65-F5344CB8AC3E}">
        <p14:creationId xmlns:p14="http://schemas.microsoft.com/office/powerpoint/2010/main" val="41382395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github.com/OfficeDev/Office-Add-in-Commands-Samples/tree/master/AutoOpenTaskpane" TargetMode="External"/><Relationship Id="rId2" Type="http://schemas.openxmlformats.org/officeDocument/2006/relationships/slide" Target="../slides/slide6.xml"/><Relationship Id="rId1" Type="http://schemas.openxmlformats.org/officeDocument/2006/relationships/notesMaster" Target="../notesMasters/notesMaster1.xml"/><Relationship Id="rId4" Type="http://schemas.openxmlformats.org/officeDocument/2006/relationships/hyperlink" Target="https://github.com/OfficeDev/Excel-Content-Add-in-Humongous-Insurance"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latin typeface="Calibri" panose="020F0502020204030204" pitchFamily="34" charset="0"/>
              <a:ea typeface="微软雅黑" panose="020B0503020204020204" pitchFamily="34" charset="-122"/>
            </a:endParaRP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微软雅黑" panose="020B0503020204020204" pitchFamily="34" charset="-122"/>
              <a:cs typeface="+mn-cs"/>
            </a:endParaRP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Segoe UI" pitchFamily="34" charset="0"/>
                <a:ea typeface="微软雅黑" panose="020B0503020204020204" pitchFamily="34" charset="-122"/>
                <a:cs typeface="+mn-cs"/>
              </a:rPr>
              <a:pPr marL="0" marR="0" lvl="0" indent="0" algn="r" defTabSz="914367" rtl="0" eaLnBrk="1" fontAlgn="auto" latinLnBrk="0" hangingPunct="1">
                <a:lnSpc>
                  <a:spcPct val="100000"/>
                </a:lnSpc>
                <a:spcBef>
                  <a:spcPts val="0"/>
                </a:spcBef>
                <a:spcAft>
                  <a:spcPts val="0"/>
                </a:spcAft>
                <a:buClrTx/>
                <a:buSzTx/>
                <a:buFontTx/>
                <a:buNone/>
                <a:tabLst/>
                <a:defRPr/>
              </a:pPr>
              <a:t>8/21/2020 10:16 AM</a:t>
            </a:fld>
            <a:endParaRPr kumimoji="0" lang="en-US" sz="1200" b="0" i="0" u="none" strike="noStrike" kern="1200" cap="none" spc="0" normalizeH="0" baseline="0" noProof="0">
              <a:ln>
                <a:noFill/>
              </a:ln>
              <a:solidFill>
                <a:prstClr val="black"/>
              </a:solidFill>
              <a:effectLst/>
              <a:uLnTx/>
              <a:uFillTx/>
              <a:latin typeface="Segoe UI" pitchFamily="34" charset="0"/>
              <a:ea typeface="微软雅黑" panose="020B0503020204020204" pitchFamily="34" charset="-122"/>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ea typeface="微软雅黑" panose="020B0503020204020204" pitchFamily="34" charset="-122"/>
                <a:cs typeface="+mn-cs"/>
              </a:rPr>
              <a:pPr marL="0" marR="0" lvl="0" indent="0" algn="r" defTabSz="914367"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ea typeface="微软雅黑" panose="020B0503020204020204" pitchFamily="34" charset="-122"/>
              <a:cs typeface="+mn-cs"/>
            </a:endParaRPr>
          </a:p>
        </p:txBody>
      </p:sp>
      <p:sp>
        <p:nvSpPr>
          <p:cNvPr id="8" name="Footer Placeholder 4">
            <a:extLst>
              <a:ext uri="{FF2B5EF4-FFF2-40B4-BE49-F238E27FC236}">
                <a16:creationId xmlns:a16="http://schemas.microsoft.com/office/drawing/2014/main" id="{45662930-953F-4636-ABA1-9AF686195A32}"/>
              </a:ext>
            </a:extLst>
          </p:cNvPr>
          <p:cNvSpPr txBox="1">
            <a:spLocks/>
          </p:cNvSpPr>
          <p:nvPr/>
        </p:nvSpPr>
        <p:spPr>
          <a:xfrm>
            <a:off x="0" y="8685213"/>
            <a:ext cx="2971800" cy="458787"/>
          </a:xfrm>
          <a:prstGeom prst="rect">
            <a:avLst/>
          </a:prstGeom>
        </p:spPr>
        <p:txBody>
          <a:bodyPr vert="horz" lIns="91440" tIns="45720" rIns="91440" bIns="45720" rtlCol="0" anchor="b"/>
          <a:lstStyle>
            <a:defPPr>
              <a:defRPr lang="en-US"/>
            </a:defPPr>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099" eaLnBrk="0" hangingPunct="0"/>
            <a:r>
              <a:rPr lang="zh-cn" sz="400">
                <a:gradFill>
                  <a:gsLst>
                    <a:gs pos="0">
                      <a:prstClr val="black"/>
                    </a:gs>
                    <a:gs pos="100000">
                      <a:prstClr val="black"/>
                    </a:gs>
                  </a:gsLst>
                  <a:lin ang="5400000" scaled="0"/>
                </a:gradFill>
                <a:latin typeface="微软雅黑" panose="020B0503020204020204" pitchFamily="34" charset="-122"/>
                <a:ea typeface="微软雅黑" panose="020B0503020204020204" pitchFamily="34" charset="-122"/>
                <a:cs typeface="Segoe UI" pitchFamily="34" charset="0"/>
              </a:rPr>
              <a:t>© Microsoft Corporation.保留所有权利。Microsoft 对本演示文稿中的信息不作任何明示、暗示或法定的保证。</a:t>
            </a:r>
            <a:endParaRPr lang="zh-cn" sz="400" dirty="0">
              <a:gradFill>
                <a:gsLst>
                  <a:gs pos="0">
                    <a:prstClr val="black"/>
                  </a:gs>
                  <a:gs pos="100000">
                    <a:prstClr val="black"/>
                  </a:gs>
                </a:gsLst>
                <a:lin ang="5400000" scaled="0"/>
              </a:gradFill>
              <a:latin typeface="微软雅黑" panose="020B0503020204020204" pitchFamily="34" charset="-122"/>
              <a:ea typeface="微软雅黑" panose="020B0503020204020204" pitchFamily="34" charset="-122"/>
              <a:cs typeface="Segoe UI" pitchFamily="34" charset="0"/>
            </a:endParaRPr>
          </a:p>
        </p:txBody>
      </p:sp>
    </p:spTree>
    <p:extLst>
      <p:ext uri="{BB962C8B-B14F-4D97-AF65-F5344CB8AC3E}">
        <p14:creationId xmlns:p14="http://schemas.microsoft.com/office/powerpoint/2010/main" val="37273765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zh-CN" altLang="en-US" baseline="0">
                <a:latin typeface="Calibri" panose="020F0502020204030204" pitchFamily="34" charset="0"/>
                <a:ea typeface="微软雅黑" panose="020B0503020204020204" pitchFamily="34" charset="-122"/>
              </a:rPr>
              <a:t>演示资源位于：</a:t>
            </a:r>
            <a:r>
              <a:rPr lang="en-US" altLang="zh-CN" baseline="0">
                <a:latin typeface="Calibri" panose="020F0502020204030204" pitchFamily="34" charset="0"/>
                <a:ea typeface="微软雅黑" panose="020B0503020204020204" pitchFamily="34" charset="-122"/>
              </a:rPr>
              <a:t>https://microsoft.sharepoint.com/:w:/t/MOCtoBaselineevents/EfmVhON3fJVBlKDqhmeenHYBb9YSb2qyV_ZlcgXc8oqtNw?e=AUXbN9</a:t>
            </a:r>
          </a:p>
          <a:p>
            <a:pPr marL="0" indent="0">
              <a:buFontTx/>
              <a:buNone/>
            </a:pPr>
            <a:endParaRPr lang="zh-CN" altLang="en-US" baseline="0" dirty="0">
              <a:latin typeface="Calibri" panose="020F0502020204030204" pitchFamily="34" charset="0"/>
              <a:ea typeface="微软雅黑" panose="020B0503020204020204" pitchFamily="34" charset="-122"/>
            </a:endParaRPr>
          </a:p>
        </p:txBody>
      </p:sp>
      <p:sp>
        <p:nvSpPr>
          <p:cNvPr id="4" name="Header Placeholder 3"/>
          <p:cNvSpPr>
            <a:spLocks noGrp="1"/>
          </p:cNvSpPr>
          <p:nvPr>
            <p:ph type="hdr" sz="quarter" idx="10"/>
          </p:nvPr>
        </p:nvSpPr>
        <p:spPr/>
        <p:txBody>
          <a:bodyPr/>
          <a:lstStyle/>
          <a:p>
            <a:endParaRPr lang="en-US">
              <a:latin typeface="Calibri" panose="020F0502020204030204" pitchFamily="34" charset="0"/>
              <a:ea typeface="微软雅黑" panose="020B0503020204020204" pitchFamily="34" charset="-122"/>
            </a:endParaRPr>
          </a:p>
        </p:txBody>
      </p:sp>
      <p:sp>
        <p:nvSpPr>
          <p:cNvPr id="5" name="Footer Placeholder 4"/>
          <p:cNvSpPr>
            <a:spLocks noGrp="1"/>
          </p:cNvSpPr>
          <p:nvPr>
            <p:ph type="ftr" sz="quarter" idx="11"/>
          </p:nvPr>
        </p:nvSpPr>
        <p:spPr/>
        <p:txBody>
          <a:bodyPr/>
          <a:lstStyle/>
          <a:p>
            <a:pPr defTabSz="914099" eaLnBrk="0" hangingPunct="0"/>
            <a:r>
              <a:rPr lang="zh-cn" sz="400">
                <a:gradFill>
                  <a:gsLst>
                    <a:gs pos="0">
                      <a:prstClr val="black"/>
                    </a:gs>
                    <a:gs pos="100000">
                      <a:prstClr val="black"/>
                    </a:gs>
                  </a:gsLst>
                  <a:lin ang="5400000" scaled="0"/>
                </a:gradFill>
                <a:latin typeface="微软雅黑" panose="020B0503020204020204" pitchFamily="34" charset="-122"/>
                <a:ea typeface="微软雅黑" panose="020B0503020204020204" pitchFamily="34" charset="-122"/>
                <a:cs typeface="Segoe UI" pitchFamily="34" charset="0"/>
              </a:rPr>
              <a:t>© Microsoft Corporation.保留所有权利。Microsoft 对本演示文稿中的信息不作任何明示、暗示或法定的保证。</a:t>
            </a:r>
          </a:p>
        </p:txBody>
      </p:sp>
      <p:sp>
        <p:nvSpPr>
          <p:cNvPr id="6" name="Date Placeholder 5"/>
          <p:cNvSpPr>
            <a:spLocks noGrp="1"/>
          </p:cNvSpPr>
          <p:nvPr>
            <p:ph type="dt" idx="12"/>
          </p:nvPr>
        </p:nvSpPr>
        <p:spPr/>
        <p:txBody>
          <a:bodyPr/>
          <a:lstStyle/>
          <a:p>
            <a:fld id="{386CE63F-9E7F-4C04-9D0D-FCA25A8E9E86}" type="datetime8">
              <a:rPr lang="en-US" smtClean="0">
                <a:latin typeface="Calibri" panose="020F0502020204030204" pitchFamily="34" charset="0"/>
                <a:ea typeface="微软雅黑" panose="020B0503020204020204" pitchFamily="34" charset="-122"/>
              </a:rPr>
              <a:t>8/21/2020 10:16 AM</a:t>
            </a:fld>
            <a:endParaRPr lang="en-US">
              <a:latin typeface="Calibri" panose="020F0502020204030204" pitchFamily="34" charset="0"/>
              <a:ea typeface="微软雅黑" panose="020B0503020204020204" pitchFamily="34" charset="-122"/>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latin typeface="Calibri" panose="020F0502020204030204" pitchFamily="34" charset="0"/>
                <a:ea typeface="微软雅黑" panose="020B0503020204020204" pitchFamily="34" charset="-122"/>
              </a:rPr>
              <a:pPr/>
              <a:t>10</a:t>
            </a:fld>
            <a:endParaRPr lang="en-US">
              <a:latin typeface="Calibri" panose="020F0502020204030204" pitchFamily="34" charset="0"/>
              <a:ea typeface="微软雅黑" panose="020B0503020204020204" pitchFamily="34" charset="-122"/>
            </a:endParaRPr>
          </a:p>
        </p:txBody>
      </p:sp>
    </p:spTree>
    <p:extLst>
      <p:ext uri="{BB962C8B-B14F-4D97-AF65-F5344CB8AC3E}">
        <p14:creationId xmlns:p14="http://schemas.microsoft.com/office/powerpoint/2010/main" val="40378791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zh-CN" altLang="en-US" baseline="0">
              <a:latin typeface="Calibri" panose="020F0502020204030204" pitchFamily="34" charset="0"/>
              <a:ea typeface="微软雅黑" panose="020B0503020204020204" pitchFamily="34" charset="-122"/>
            </a:endParaRPr>
          </a:p>
          <a:p>
            <a:pPr marL="171450" indent="-171450">
              <a:buFontTx/>
              <a:buChar char="-"/>
            </a:pPr>
            <a:endParaRPr lang="zh-CN" altLang="en-US" baseline="0">
              <a:latin typeface="Calibri" panose="020F0502020204030204" pitchFamily="34" charset="0"/>
              <a:ea typeface="微软雅黑" panose="020B0503020204020204" pitchFamily="34" charset="-122"/>
            </a:endParaRPr>
          </a:p>
          <a:p>
            <a:pPr marL="171450" indent="-171450">
              <a:buFontTx/>
              <a:buChar char="-"/>
            </a:pPr>
            <a:endParaRPr lang="zh-CN" altLang="en-US" baseline="0">
              <a:latin typeface="Calibri" panose="020F0502020204030204" pitchFamily="34" charset="0"/>
              <a:ea typeface="微软雅黑" panose="020B0503020204020204" pitchFamily="34" charset="-122"/>
            </a:endParaRPr>
          </a:p>
          <a:p>
            <a:endParaRPr lang="zh-CN" altLang="en-US" dirty="0">
              <a:latin typeface="Calibri" panose="020F0502020204030204" pitchFamily="34" charset="0"/>
              <a:ea typeface="微软雅黑" panose="020B0503020204020204" pitchFamily="34" charset="-122"/>
            </a:endParaRPr>
          </a:p>
        </p:txBody>
      </p:sp>
      <p:sp>
        <p:nvSpPr>
          <p:cNvPr id="4" name="Header Placeholder 3"/>
          <p:cNvSpPr>
            <a:spLocks noGrp="1"/>
          </p:cNvSpPr>
          <p:nvPr>
            <p:ph type="hdr" sz="quarter" idx="10"/>
          </p:nvPr>
        </p:nvSpPr>
        <p:spPr/>
        <p:txBody>
          <a:bodyPr/>
          <a:lstStyle/>
          <a:p>
            <a:endParaRPr lang="en-US">
              <a:latin typeface="Calibri" panose="020F0502020204030204" pitchFamily="34" charset="0"/>
              <a:ea typeface="微软雅黑" panose="020B0503020204020204" pitchFamily="34" charset="-122"/>
            </a:endParaRPr>
          </a:p>
        </p:txBody>
      </p:sp>
      <p:sp>
        <p:nvSpPr>
          <p:cNvPr id="5" name="Footer Placeholder 4"/>
          <p:cNvSpPr>
            <a:spLocks noGrp="1"/>
          </p:cNvSpPr>
          <p:nvPr>
            <p:ph type="ftr" sz="quarter" idx="11"/>
          </p:nvPr>
        </p:nvSpPr>
        <p:spPr/>
        <p:txBody>
          <a:bodyPr/>
          <a:lstStyle/>
          <a:p>
            <a:pPr defTabSz="914099" eaLnBrk="0" hangingPunct="0"/>
            <a:r>
              <a:rPr lang="zh-cn" sz="400">
                <a:gradFill>
                  <a:gsLst>
                    <a:gs pos="0">
                      <a:prstClr val="black"/>
                    </a:gs>
                    <a:gs pos="100000">
                      <a:prstClr val="black"/>
                    </a:gs>
                  </a:gsLst>
                  <a:lin ang="5400000" scaled="0"/>
                </a:gradFill>
                <a:latin typeface="微软雅黑" panose="020B0503020204020204" pitchFamily="34" charset="-122"/>
                <a:ea typeface="微软雅黑" panose="020B0503020204020204" pitchFamily="34" charset="-122"/>
                <a:cs typeface="Segoe UI" pitchFamily="34" charset="0"/>
              </a:rPr>
              <a:t>© Microsoft Corporation.保留所有权利。Microsoft 对本演示文稿中的信息不作任何明示、暗示或法定的保证。</a:t>
            </a:r>
          </a:p>
        </p:txBody>
      </p:sp>
      <p:sp>
        <p:nvSpPr>
          <p:cNvPr id="6" name="Date Placeholder 5"/>
          <p:cNvSpPr>
            <a:spLocks noGrp="1"/>
          </p:cNvSpPr>
          <p:nvPr>
            <p:ph type="dt" idx="12"/>
          </p:nvPr>
        </p:nvSpPr>
        <p:spPr/>
        <p:txBody>
          <a:bodyPr/>
          <a:lstStyle/>
          <a:p>
            <a:fld id="{386CE63F-9E7F-4C04-9D0D-FCA25A8E9E86}" type="datetime8">
              <a:rPr lang="en-US" smtClean="0">
                <a:latin typeface="Calibri" panose="020F0502020204030204" pitchFamily="34" charset="0"/>
                <a:ea typeface="微软雅黑" panose="020B0503020204020204" pitchFamily="34" charset="-122"/>
              </a:rPr>
              <a:t>8/21/2020 10:16 AM</a:t>
            </a:fld>
            <a:endParaRPr lang="en-US">
              <a:latin typeface="Calibri" panose="020F0502020204030204" pitchFamily="34" charset="0"/>
              <a:ea typeface="微软雅黑" panose="020B0503020204020204" pitchFamily="34" charset="-122"/>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latin typeface="Calibri" panose="020F0502020204030204" pitchFamily="34" charset="0"/>
                <a:ea typeface="微软雅黑" panose="020B0503020204020204" pitchFamily="34" charset="-122"/>
              </a:rPr>
              <a:pPr/>
              <a:t>11</a:t>
            </a:fld>
            <a:endParaRPr lang="en-US">
              <a:latin typeface="Calibri" panose="020F0502020204030204" pitchFamily="34" charset="0"/>
              <a:ea typeface="微软雅黑" panose="020B0503020204020204" pitchFamily="34" charset="-122"/>
            </a:endParaRPr>
          </a:p>
        </p:txBody>
      </p:sp>
    </p:spTree>
    <p:extLst>
      <p:ext uri="{BB962C8B-B14F-4D97-AF65-F5344CB8AC3E}">
        <p14:creationId xmlns:p14="http://schemas.microsoft.com/office/powerpoint/2010/main" val="16079218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latin typeface="Calibri" panose="020F0502020204030204" pitchFamily="34" charset="0"/>
              <a:ea typeface="微软雅黑" panose="020B0503020204020204" pitchFamily="34" charset="-122"/>
            </a:endParaRPr>
          </a:p>
        </p:txBody>
      </p:sp>
      <p:sp>
        <p:nvSpPr>
          <p:cNvPr id="4" name="Header Placeholder 3"/>
          <p:cNvSpPr>
            <a:spLocks noGrp="1"/>
          </p:cNvSpPr>
          <p:nvPr>
            <p:ph type="hdr" sz="quarter" idx="10"/>
          </p:nvPr>
        </p:nvSpPr>
        <p:spPr/>
        <p:txBody>
          <a:bodyPr/>
          <a:lstStyle/>
          <a:p>
            <a:endParaRPr lang="en-US">
              <a:latin typeface="Calibri" panose="020F0502020204030204" pitchFamily="34" charset="0"/>
              <a:ea typeface="微软雅黑" panose="020B0503020204020204" pitchFamily="34" charset="-122"/>
            </a:endParaRPr>
          </a:p>
        </p:txBody>
      </p:sp>
      <p:sp>
        <p:nvSpPr>
          <p:cNvPr id="5" name="Footer Placeholder 4"/>
          <p:cNvSpPr>
            <a:spLocks noGrp="1"/>
          </p:cNvSpPr>
          <p:nvPr>
            <p:ph type="ftr" sz="quarter" idx="11"/>
          </p:nvPr>
        </p:nvSpPr>
        <p:spPr/>
        <p:txBody>
          <a:bodyPr/>
          <a:lstStyle/>
          <a:p>
            <a:pPr defTabSz="914099" eaLnBrk="0" hangingPunct="0"/>
            <a:r>
              <a:rPr lang="zh-cn" sz="400">
                <a:gradFill>
                  <a:gsLst>
                    <a:gs pos="0">
                      <a:prstClr val="black"/>
                    </a:gs>
                    <a:gs pos="100000">
                      <a:prstClr val="black"/>
                    </a:gs>
                  </a:gsLst>
                  <a:lin ang="5400000" scaled="0"/>
                </a:gradFill>
                <a:latin typeface="微软雅黑" panose="020B0503020204020204" pitchFamily="34" charset="-122"/>
                <a:ea typeface="微软雅黑" panose="020B0503020204020204" pitchFamily="34" charset="-122"/>
                <a:cs typeface="Segoe UI" pitchFamily="34" charset="0"/>
              </a:rPr>
              <a:t>© Microsoft Corporation.保留所有权利。Microsoft 对本演示文稿中的信息不作任何明示、暗示或法定的保证。</a:t>
            </a:r>
          </a:p>
        </p:txBody>
      </p:sp>
      <p:sp>
        <p:nvSpPr>
          <p:cNvPr id="6" name="Date Placeholder 5"/>
          <p:cNvSpPr>
            <a:spLocks noGrp="1"/>
          </p:cNvSpPr>
          <p:nvPr>
            <p:ph type="dt" idx="12"/>
          </p:nvPr>
        </p:nvSpPr>
        <p:spPr/>
        <p:txBody>
          <a:bodyPr/>
          <a:lstStyle/>
          <a:p>
            <a:fld id="{386CE63F-9E7F-4C04-9D0D-FCA25A8E9E86}" type="datetime8">
              <a:rPr lang="en-US" smtClean="0">
                <a:latin typeface="Calibri" panose="020F0502020204030204" pitchFamily="34" charset="0"/>
                <a:ea typeface="微软雅黑" panose="020B0503020204020204" pitchFamily="34" charset="-122"/>
              </a:rPr>
              <a:t>8/21/2020 10:17 AM</a:t>
            </a:fld>
            <a:endParaRPr lang="en-US">
              <a:latin typeface="Calibri" panose="020F0502020204030204" pitchFamily="34" charset="0"/>
              <a:ea typeface="微软雅黑" panose="020B0503020204020204" pitchFamily="34" charset="-122"/>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latin typeface="Calibri" panose="020F0502020204030204" pitchFamily="34" charset="0"/>
                <a:ea typeface="微软雅黑" panose="020B0503020204020204" pitchFamily="34" charset="-122"/>
              </a:rPr>
              <a:pPr/>
              <a:t>12</a:t>
            </a:fld>
            <a:endParaRPr lang="en-US">
              <a:latin typeface="Calibri" panose="020F0502020204030204" pitchFamily="34" charset="0"/>
              <a:ea typeface="微软雅黑" panose="020B0503020204020204" pitchFamily="34" charset="-122"/>
            </a:endParaRPr>
          </a:p>
        </p:txBody>
      </p:sp>
    </p:spTree>
    <p:extLst>
      <p:ext uri="{BB962C8B-B14F-4D97-AF65-F5344CB8AC3E}">
        <p14:creationId xmlns:p14="http://schemas.microsoft.com/office/powerpoint/2010/main" val="36823501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latin typeface="Calibri" panose="020F0502020204030204" pitchFamily="34" charset="0"/>
              <a:ea typeface="微软雅黑" panose="020B0503020204020204" pitchFamily="34" charset="-122"/>
            </a:endParaRPr>
          </a:p>
        </p:txBody>
      </p:sp>
      <p:sp>
        <p:nvSpPr>
          <p:cNvPr id="4" name="Header Placeholder 3"/>
          <p:cNvSpPr>
            <a:spLocks noGrp="1"/>
          </p:cNvSpPr>
          <p:nvPr>
            <p:ph type="hdr" sz="quarter" idx="10"/>
          </p:nvPr>
        </p:nvSpPr>
        <p:spPr/>
        <p:txBody>
          <a:bodyPr/>
          <a:lstStyle/>
          <a:p>
            <a:endParaRPr lang="en-US">
              <a:latin typeface="Calibri" panose="020F0502020204030204" pitchFamily="34" charset="0"/>
              <a:ea typeface="微软雅黑" panose="020B0503020204020204" pitchFamily="34" charset="-122"/>
            </a:endParaRPr>
          </a:p>
        </p:txBody>
      </p:sp>
      <p:sp>
        <p:nvSpPr>
          <p:cNvPr id="5" name="Footer Placeholder 4"/>
          <p:cNvSpPr>
            <a:spLocks noGrp="1"/>
          </p:cNvSpPr>
          <p:nvPr>
            <p:ph type="ftr" sz="quarter" idx="11"/>
          </p:nvPr>
        </p:nvSpPr>
        <p:spPr/>
        <p:txBody>
          <a:bodyPr/>
          <a:lstStyle/>
          <a:p>
            <a:pPr defTabSz="914099" eaLnBrk="0" hangingPunct="0"/>
            <a:r>
              <a:rPr lang="zh-cn" sz="400">
                <a:gradFill>
                  <a:gsLst>
                    <a:gs pos="0">
                      <a:prstClr val="black"/>
                    </a:gs>
                    <a:gs pos="100000">
                      <a:prstClr val="black"/>
                    </a:gs>
                  </a:gsLst>
                  <a:lin ang="5400000" scaled="0"/>
                </a:gradFill>
                <a:latin typeface="微软雅黑" panose="020B0503020204020204" pitchFamily="34" charset="-122"/>
                <a:ea typeface="微软雅黑" panose="020B0503020204020204" pitchFamily="34" charset="-122"/>
                <a:cs typeface="Segoe UI" pitchFamily="34" charset="0"/>
              </a:rPr>
              <a:t>© Microsoft Corporation.保留所有权利。Microsoft 对本演示文稿中的信息不作任何明示、暗示或法定的保证。</a:t>
            </a:r>
          </a:p>
        </p:txBody>
      </p:sp>
      <p:sp>
        <p:nvSpPr>
          <p:cNvPr id="6" name="Date Placeholder 5"/>
          <p:cNvSpPr>
            <a:spLocks noGrp="1"/>
          </p:cNvSpPr>
          <p:nvPr>
            <p:ph type="dt" idx="12"/>
          </p:nvPr>
        </p:nvSpPr>
        <p:spPr/>
        <p:txBody>
          <a:bodyPr/>
          <a:lstStyle/>
          <a:p>
            <a:fld id="{386CE63F-9E7F-4C04-9D0D-FCA25A8E9E86}" type="datetime8">
              <a:rPr lang="en-US" smtClean="0">
                <a:latin typeface="Calibri" panose="020F0502020204030204" pitchFamily="34" charset="0"/>
                <a:ea typeface="微软雅黑" panose="020B0503020204020204" pitchFamily="34" charset="-122"/>
              </a:rPr>
              <a:t>8/21/2020 10:17 AM</a:t>
            </a:fld>
            <a:endParaRPr lang="en-US">
              <a:latin typeface="Calibri" panose="020F0502020204030204" pitchFamily="34" charset="0"/>
              <a:ea typeface="微软雅黑" panose="020B0503020204020204" pitchFamily="34" charset="-122"/>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latin typeface="Calibri" panose="020F0502020204030204" pitchFamily="34" charset="0"/>
                <a:ea typeface="微软雅黑" panose="020B0503020204020204" pitchFamily="34" charset="-122"/>
              </a:rPr>
              <a:pPr/>
              <a:t>13</a:t>
            </a:fld>
            <a:endParaRPr lang="en-US">
              <a:latin typeface="Calibri" panose="020F0502020204030204" pitchFamily="34" charset="0"/>
              <a:ea typeface="微软雅黑" panose="020B0503020204020204" pitchFamily="34" charset="-122"/>
            </a:endParaRPr>
          </a:p>
        </p:txBody>
      </p:sp>
    </p:spTree>
    <p:extLst>
      <p:ext uri="{BB962C8B-B14F-4D97-AF65-F5344CB8AC3E}">
        <p14:creationId xmlns:p14="http://schemas.microsoft.com/office/powerpoint/2010/main" val="11263932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latin typeface="Calibri" panose="020F0502020204030204" pitchFamily="34" charset="0"/>
              <a:ea typeface="微软雅黑" panose="020B0503020204020204" pitchFamily="34" charset="-122"/>
            </a:endParaRPr>
          </a:p>
        </p:txBody>
      </p:sp>
      <p:sp>
        <p:nvSpPr>
          <p:cNvPr id="4" name="Header Placeholder 3"/>
          <p:cNvSpPr>
            <a:spLocks noGrp="1"/>
          </p:cNvSpPr>
          <p:nvPr>
            <p:ph type="hdr" sz="quarter" idx="10"/>
          </p:nvPr>
        </p:nvSpPr>
        <p:spPr/>
        <p:txBody>
          <a:bodyPr/>
          <a:lstStyle/>
          <a:p>
            <a:endParaRPr lang="en-US">
              <a:latin typeface="Calibri" panose="020F0502020204030204" pitchFamily="34" charset="0"/>
              <a:ea typeface="微软雅黑" panose="020B0503020204020204" pitchFamily="34" charset="-122"/>
            </a:endParaRPr>
          </a:p>
        </p:txBody>
      </p:sp>
      <p:sp>
        <p:nvSpPr>
          <p:cNvPr id="5" name="Footer Placeholder 4"/>
          <p:cNvSpPr>
            <a:spLocks noGrp="1"/>
          </p:cNvSpPr>
          <p:nvPr>
            <p:ph type="ftr" sz="quarter" idx="11"/>
          </p:nvPr>
        </p:nvSpPr>
        <p:spPr/>
        <p:txBody>
          <a:bodyPr/>
          <a:lstStyle/>
          <a:p>
            <a:pPr defTabSz="914099" eaLnBrk="0" hangingPunct="0"/>
            <a:r>
              <a:rPr lang="zh-cn" sz="400">
                <a:gradFill>
                  <a:gsLst>
                    <a:gs pos="0">
                      <a:prstClr val="black"/>
                    </a:gs>
                    <a:gs pos="100000">
                      <a:prstClr val="black"/>
                    </a:gs>
                  </a:gsLst>
                  <a:lin ang="5400000" scaled="0"/>
                </a:gradFill>
                <a:latin typeface="微软雅黑" panose="020B0503020204020204" pitchFamily="34" charset="-122"/>
                <a:ea typeface="微软雅黑" panose="020B0503020204020204" pitchFamily="34" charset="-122"/>
                <a:cs typeface="Segoe UI" pitchFamily="34" charset="0"/>
              </a:rPr>
              <a:t>© Microsoft Corporation.保留所有权利。Microsoft 对本演示文稿中的信息不作任何明示、暗示或法定的保证。</a:t>
            </a:r>
          </a:p>
        </p:txBody>
      </p:sp>
      <p:sp>
        <p:nvSpPr>
          <p:cNvPr id="6" name="Date Placeholder 5"/>
          <p:cNvSpPr>
            <a:spLocks noGrp="1"/>
          </p:cNvSpPr>
          <p:nvPr>
            <p:ph type="dt" idx="12"/>
          </p:nvPr>
        </p:nvSpPr>
        <p:spPr/>
        <p:txBody>
          <a:bodyPr/>
          <a:lstStyle/>
          <a:p>
            <a:fld id="{386CE63F-9E7F-4C04-9D0D-FCA25A8E9E86}" type="datetime8">
              <a:rPr lang="en-US" smtClean="0">
                <a:latin typeface="Calibri" panose="020F0502020204030204" pitchFamily="34" charset="0"/>
                <a:ea typeface="微软雅黑" panose="020B0503020204020204" pitchFamily="34" charset="-122"/>
              </a:rPr>
              <a:t>8/21/2020 10:17 AM</a:t>
            </a:fld>
            <a:endParaRPr lang="en-US">
              <a:latin typeface="Calibri" panose="020F0502020204030204" pitchFamily="34" charset="0"/>
              <a:ea typeface="微软雅黑" panose="020B0503020204020204" pitchFamily="34" charset="-122"/>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latin typeface="Calibri" panose="020F0502020204030204" pitchFamily="34" charset="0"/>
                <a:ea typeface="微软雅黑" panose="020B0503020204020204" pitchFamily="34" charset="-122"/>
              </a:rPr>
              <a:pPr/>
              <a:t>14</a:t>
            </a:fld>
            <a:endParaRPr lang="en-US">
              <a:latin typeface="Calibri" panose="020F0502020204030204" pitchFamily="34" charset="0"/>
              <a:ea typeface="微软雅黑" panose="020B0503020204020204" pitchFamily="34" charset="-122"/>
            </a:endParaRPr>
          </a:p>
        </p:txBody>
      </p:sp>
    </p:spTree>
    <p:extLst>
      <p:ext uri="{BB962C8B-B14F-4D97-AF65-F5344CB8AC3E}">
        <p14:creationId xmlns:p14="http://schemas.microsoft.com/office/powerpoint/2010/main" val="7274610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latin typeface="Calibri" panose="020F0502020204030204" pitchFamily="34" charset="0"/>
              <a:ea typeface="微软雅黑" panose="020B0503020204020204" pitchFamily="34" charset="-122"/>
            </a:endParaRPr>
          </a:p>
        </p:txBody>
      </p:sp>
      <p:sp>
        <p:nvSpPr>
          <p:cNvPr id="4" name="Header Placeholder 3"/>
          <p:cNvSpPr>
            <a:spLocks noGrp="1"/>
          </p:cNvSpPr>
          <p:nvPr>
            <p:ph type="hdr" sz="quarter" idx="10"/>
          </p:nvPr>
        </p:nvSpPr>
        <p:spPr/>
        <p:txBody>
          <a:bodyPr/>
          <a:lstStyle/>
          <a:p>
            <a:endParaRPr lang="en-US">
              <a:latin typeface="Calibri" panose="020F0502020204030204" pitchFamily="34" charset="0"/>
              <a:ea typeface="微软雅黑" panose="020B0503020204020204" pitchFamily="34" charset="-122"/>
            </a:endParaRPr>
          </a:p>
        </p:txBody>
      </p:sp>
      <p:sp>
        <p:nvSpPr>
          <p:cNvPr id="5" name="Footer Placeholder 4"/>
          <p:cNvSpPr>
            <a:spLocks noGrp="1"/>
          </p:cNvSpPr>
          <p:nvPr>
            <p:ph type="ftr" sz="quarter" idx="11"/>
          </p:nvPr>
        </p:nvSpPr>
        <p:spPr/>
        <p:txBody>
          <a:bodyPr/>
          <a:lstStyle/>
          <a:p>
            <a:pPr defTabSz="914099" eaLnBrk="0" hangingPunct="0"/>
            <a:r>
              <a:rPr lang="zh-cn" sz="400">
                <a:gradFill>
                  <a:gsLst>
                    <a:gs pos="0">
                      <a:prstClr val="black"/>
                    </a:gs>
                    <a:gs pos="100000">
                      <a:prstClr val="black"/>
                    </a:gs>
                  </a:gsLst>
                  <a:lin ang="5400000" scaled="0"/>
                </a:gradFill>
                <a:latin typeface="微软雅黑" panose="020B0503020204020204" pitchFamily="34" charset="-122"/>
                <a:ea typeface="微软雅黑" panose="020B0503020204020204" pitchFamily="34" charset="-122"/>
                <a:cs typeface="Segoe UI" pitchFamily="34" charset="0"/>
              </a:rPr>
              <a:t>© Microsoft Corporation.保留所有权利。Microsoft 对本演示文稿中的信息不作任何明示、暗示或法定的保证。</a:t>
            </a:r>
          </a:p>
        </p:txBody>
      </p:sp>
      <p:sp>
        <p:nvSpPr>
          <p:cNvPr id="6" name="Date Placeholder 5"/>
          <p:cNvSpPr>
            <a:spLocks noGrp="1"/>
          </p:cNvSpPr>
          <p:nvPr>
            <p:ph type="dt" idx="12"/>
          </p:nvPr>
        </p:nvSpPr>
        <p:spPr/>
        <p:txBody>
          <a:bodyPr/>
          <a:lstStyle/>
          <a:p>
            <a:fld id="{386CE63F-9E7F-4C04-9D0D-FCA25A8E9E86}" type="datetime8">
              <a:rPr lang="en-US" smtClean="0">
                <a:latin typeface="Calibri" panose="020F0502020204030204" pitchFamily="34" charset="0"/>
                <a:ea typeface="微软雅黑" panose="020B0503020204020204" pitchFamily="34" charset="-122"/>
              </a:rPr>
              <a:t>8/21/2020 10:17 AM</a:t>
            </a:fld>
            <a:endParaRPr lang="en-US">
              <a:latin typeface="Calibri" panose="020F0502020204030204" pitchFamily="34" charset="0"/>
              <a:ea typeface="微软雅黑" panose="020B0503020204020204" pitchFamily="34" charset="-122"/>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latin typeface="Calibri" panose="020F0502020204030204" pitchFamily="34" charset="0"/>
                <a:ea typeface="微软雅黑" panose="020B0503020204020204" pitchFamily="34" charset="-122"/>
              </a:rPr>
              <a:pPr/>
              <a:t>15</a:t>
            </a:fld>
            <a:endParaRPr lang="en-US">
              <a:latin typeface="Calibri" panose="020F0502020204030204" pitchFamily="34" charset="0"/>
              <a:ea typeface="微软雅黑" panose="020B0503020204020204" pitchFamily="34" charset="-122"/>
            </a:endParaRPr>
          </a:p>
        </p:txBody>
      </p:sp>
    </p:spTree>
    <p:extLst>
      <p:ext uri="{BB962C8B-B14F-4D97-AF65-F5344CB8AC3E}">
        <p14:creationId xmlns:p14="http://schemas.microsoft.com/office/powerpoint/2010/main" val="40772528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latin typeface="Calibri" panose="020F0502020204030204" pitchFamily="34" charset="0"/>
              <a:ea typeface="微软雅黑" panose="020B0503020204020204" pitchFamily="34" charset="-122"/>
            </a:endParaRPr>
          </a:p>
        </p:txBody>
      </p:sp>
      <p:sp>
        <p:nvSpPr>
          <p:cNvPr id="4" name="Header Placeholder 3"/>
          <p:cNvSpPr>
            <a:spLocks noGrp="1"/>
          </p:cNvSpPr>
          <p:nvPr>
            <p:ph type="hdr" sz="quarter" idx="10"/>
          </p:nvPr>
        </p:nvSpPr>
        <p:spPr/>
        <p:txBody>
          <a:bodyPr/>
          <a:lstStyle/>
          <a:p>
            <a:endParaRPr lang="en-US">
              <a:latin typeface="Calibri" panose="020F0502020204030204" pitchFamily="34" charset="0"/>
              <a:ea typeface="微软雅黑" panose="020B0503020204020204" pitchFamily="34" charset="-122"/>
            </a:endParaRPr>
          </a:p>
        </p:txBody>
      </p:sp>
      <p:sp>
        <p:nvSpPr>
          <p:cNvPr id="5" name="Footer Placeholder 4"/>
          <p:cNvSpPr>
            <a:spLocks noGrp="1"/>
          </p:cNvSpPr>
          <p:nvPr>
            <p:ph type="ftr" sz="quarter" idx="11"/>
          </p:nvPr>
        </p:nvSpPr>
        <p:spPr/>
        <p:txBody>
          <a:bodyPr/>
          <a:lstStyle/>
          <a:p>
            <a:pPr defTabSz="914099" eaLnBrk="0" hangingPunct="0"/>
            <a:r>
              <a:rPr lang="zh-cn" sz="400">
                <a:gradFill>
                  <a:gsLst>
                    <a:gs pos="0">
                      <a:prstClr val="black"/>
                    </a:gs>
                    <a:gs pos="100000">
                      <a:prstClr val="black"/>
                    </a:gs>
                  </a:gsLst>
                  <a:lin ang="5400000" scaled="0"/>
                </a:gradFill>
                <a:latin typeface="微软雅黑" panose="020B0503020204020204" pitchFamily="34" charset="-122"/>
                <a:ea typeface="微软雅黑" panose="020B0503020204020204" pitchFamily="34" charset="-122"/>
                <a:cs typeface="Segoe UI" pitchFamily="34" charset="0"/>
              </a:rPr>
              <a:t>© Microsoft Corporation.保留所有权利。Microsoft 对本演示文稿中的信息不作任何明示、暗示或法定的保证。</a:t>
            </a:r>
          </a:p>
        </p:txBody>
      </p:sp>
      <p:sp>
        <p:nvSpPr>
          <p:cNvPr id="6" name="Date Placeholder 5"/>
          <p:cNvSpPr>
            <a:spLocks noGrp="1"/>
          </p:cNvSpPr>
          <p:nvPr>
            <p:ph type="dt" idx="12"/>
          </p:nvPr>
        </p:nvSpPr>
        <p:spPr/>
        <p:txBody>
          <a:bodyPr/>
          <a:lstStyle/>
          <a:p>
            <a:fld id="{386CE63F-9E7F-4C04-9D0D-FCA25A8E9E86}" type="datetime8">
              <a:rPr lang="en-US" smtClean="0">
                <a:latin typeface="Calibri" panose="020F0502020204030204" pitchFamily="34" charset="0"/>
                <a:ea typeface="微软雅黑" panose="020B0503020204020204" pitchFamily="34" charset="-122"/>
              </a:rPr>
              <a:t>8/21/2020 10:17 AM</a:t>
            </a:fld>
            <a:endParaRPr lang="en-US">
              <a:latin typeface="Calibri" panose="020F0502020204030204" pitchFamily="34" charset="0"/>
              <a:ea typeface="微软雅黑" panose="020B0503020204020204" pitchFamily="34" charset="-122"/>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latin typeface="Calibri" panose="020F0502020204030204" pitchFamily="34" charset="0"/>
                <a:ea typeface="微软雅黑" panose="020B0503020204020204" pitchFamily="34" charset="-122"/>
              </a:rPr>
              <a:pPr/>
              <a:t>16</a:t>
            </a:fld>
            <a:endParaRPr lang="en-US">
              <a:latin typeface="Calibri" panose="020F0502020204030204" pitchFamily="34" charset="0"/>
              <a:ea typeface="微软雅黑" panose="020B0503020204020204" pitchFamily="34" charset="-122"/>
            </a:endParaRPr>
          </a:p>
        </p:txBody>
      </p:sp>
    </p:spTree>
    <p:extLst>
      <p:ext uri="{BB962C8B-B14F-4D97-AF65-F5344CB8AC3E}">
        <p14:creationId xmlns:p14="http://schemas.microsoft.com/office/powerpoint/2010/main" val="27010512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latin typeface="Calibri" panose="020F0502020204030204" pitchFamily="34" charset="0"/>
              <a:ea typeface="微软雅黑" panose="020B0503020204020204" pitchFamily="34" charset="-122"/>
            </a:endParaRPr>
          </a:p>
        </p:txBody>
      </p:sp>
      <p:sp>
        <p:nvSpPr>
          <p:cNvPr id="4" name="Header Placeholder 3"/>
          <p:cNvSpPr>
            <a:spLocks noGrp="1"/>
          </p:cNvSpPr>
          <p:nvPr>
            <p:ph type="hdr" sz="quarter" idx="10"/>
          </p:nvPr>
        </p:nvSpPr>
        <p:spPr/>
        <p:txBody>
          <a:bodyPr/>
          <a:lstStyle/>
          <a:p>
            <a:endParaRPr lang="en-US">
              <a:latin typeface="Calibri" panose="020F0502020204030204" pitchFamily="34" charset="0"/>
              <a:ea typeface="微软雅黑" panose="020B0503020204020204" pitchFamily="34" charset="-122"/>
            </a:endParaRPr>
          </a:p>
        </p:txBody>
      </p:sp>
      <p:sp>
        <p:nvSpPr>
          <p:cNvPr id="5" name="Footer Placeholder 4"/>
          <p:cNvSpPr>
            <a:spLocks noGrp="1"/>
          </p:cNvSpPr>
          <p:nvPr>
            <p:ph type="ftr" sz="quarter" idx="11"/>
          </p:nvPr>
        </p:nvSpPr>
        <p:spPr/>
        <p:txBody>
          <a:bodyPr/>
          <a:lstStyle/>
          <a:p>
            <a:pPr defTabSz="914099" eaLnBrk="0" hangingPunct="0"/>
            <a:r>
              <a:rPr lang="zh-cn" sz="400">
                <a:gradFill>
                  <a:gsLst>
                    <a:gs pos="0">
                      <a:prstClr val="black"/>
                    </a:gs>
                    <a:gs pos="100000">
                      <a:prstClr val="black"/>
                    </a:gs>
                  </a:gsLst>
                  <a:lin ang="5400000" scaled="0"/>
                </a:gradFill>
                <a:latin typeface="微软雅黑" panose="020B0503020204020204" pitchFamily="34" charset="-122"/>
                <a:ea typeface="微软雅黑" panose="020B0503020204020204" pitchFamily="34" charset="-122"/>
                <a:cs typeface="Segoe UI" pitchFamily="34" charset="0"/>
              </a:rPr>
              <a:t>© Microsoft Corporation.保留所有权利。Microsoft 对本演示文稿中的信息不作任何明示、暗示或法定的保证。</a:t>
            </a:r>
          </a:p>
        </p:txBody>
      </p:sp>
      <p:sp>
        <p:nvSpPr>
          <p:cNvPr id="6" name="Date Placeholder 5"/>
          <p:cNvSpPr>
            <a:spLocks noGrp="1"/>
          </p:cNvSpPr>
          <p:nvPr>
            <p:ph type="dt" idx="12"/>
          </p:nvPr>
        </p:nvSpPr>
        <p:spPr/>
        <p:txBody>
          <a:bodyPr/>
          <a:lstStyle/>
          <a:p>
            <a:fld id="{386CE63F-9E7F-4C04-9D0D-FCA25A8E9E86}" type="datetime8">
              <a:rPr lang="en-US" smtClean="0">
                <a:latin typeface="Calibri" panose="020F0502020204030204" pitchFamily="34" charset="0"/>
                <a:ea typeface="微软雅黑" panose="020B0503020204020204" pitchFamily="34" charset="-122"/>
              </a:rPr>
              <a:t>8/21/2020 10:17 AM</a:t>
            </a:fld>
            <a:endParaRPr lang="en-US">
              <a:latin typeface="Calibri" panose="020F0502020204030204" pitchFamily="34" charset="0"/>
              <a:ea typeface="微软雅黑" panose="020B0503020204020204" pitchFamily="34" charset="-122"/>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latin typeface="Calibri" panose="020F0502020204030204" pitchFamily="34" charset="0"/>
                <a:ea typeface="微软雅黑" panose="020B0503020204020204" pitchFamily="34" charset="-122"/>
              </a:rPr>
              <a:pPr/>
              <a:t>17</a:t>
            </a:fld>
            <a:endParaRPr lang="en-US">
              <a:latin typeface="Calibri" panose="020F0502020204030204" pitchFamily="34" charset="0"/>
              <a:ea typeface="微软雅黑" panose="020B0503020204020204" pitchFamily="34" charset="-122"/>
            </a:endParaRPr>
          </a:p>
        </p:txBody>
      </p:sp>
    </p:spTree>
    <p:extLst>
      <p:ext uri="{BB962C8B-B14F-4D97-AF65-F5344CB8AC3E}">
        <p14:creationId xmlns:p14="http://schemas.microsoft.com/office/powerpoint/2010/main" val="15054423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latin typeface="Calibri" panose="020F0502020204030204" pitchFamily="34" charset="0"/>
              <a:ea typeface="微软雅黑" panose="020B0503020204020204" pitchFamily="34" charset="-122"/>
            </a:endParaRPr>
          </a:p>
        </p:txBody>
      </p:sp>
      <p:sp>
        <p:nvSpPr>
          <p:cNvPr id="4" name="Header Placeholder 3"/>
          <p:cNvSpPr>
            <a:spLocks noGrp="1"/>
          </p:cNvSpPr>
          <p:nvPr>
            <p:ph type="hdr" sz="quarter" idx="10"/>
          </p:nvPr>
        </p:nvSpPr>
        <p:spPr/>
        <p:txBody>
          <a:bodyPr/>
          <a:lstStyle/>
          <a:p>
            <a:endParaRPr lang="en-US">
              <a:latin typeface="Calibri" panose="020F0502020204030204" pitchFamily="34" charset="0"/>
              <a:ea typeface="微软雅黑" panose="020B0503020204020204" pitchFamily="34" charset="-122"/>
            </a:endParaRPr>
          </a:p>
        </p:txBody>
      </p:sp>
      <p:sp>
        <p:nvSpPr>
          <p:cNvPr id="5" name="Footer Placeholder 4"/>
          <p:cNvSpPr>
            <a:spLocks noGrp="1"/>
          </p:cNvSpPr>
          <p:nvPr>
            <p:ph type="ftr" sz="quarter" idx="11"/>
          </p:nvPr>
        </p:nvSpPr>
        <p:spPr/>
        <p:txBody>
          <a:bodyPr/>
          <a:lstStyle/>
          <a:p>
            <a:pPr defTabSz="914099" eaLnBrk="0" hangingPunct="0"/>
            <a:r>
              <a:rPr lang="zh-cn" sz="400">
                <a:gradFill>
                  <a:gsLst>
                    <a:gs pos="0">
                      <a:prstClr val="black"/>
                    </a:gs>
                    <a:gs pos="100000">
                      <a:prstClr val="black"/>
                    </a:gs>
                  </a:gsLst>
                  <a:lin ang="5400000" scaled="0"/>
                </a:gradFill>
                <a:latin typeface="微软雅黑" panose="020B0503020204020204" pitchFamily="34" charset="-122"/>
                <a:ea typeface="微软雅黑" panose="020B0503020204020204" pitchFamily="34" charset="-122"/>
                <a:cs typeface="Segoe UI" pitchFamily="34" charset="0"/>
              </a:rPr>
              <a:t>© Microsoft Corporation.保留所有权利。Microsoft 对本演示文稿中的信息不作任何明示、暗示或法定的保证。</a:t>
            </a:r>
          </a:p>
        </p:txBody>
      </p:sp>
      <p:sp>
        <p:nvSpPr>
          <p:cNvPr id="6" name="Date Placeholder 5"/>
          <p:cNvSpPr>
            <a:spLocks noGrp="1"/>
          </p:cNvSpPr>
          <p:nvPr>
            <p:ph type="dt" idx="12"/>
          </p:nvPr>
        </p:nvSpPr>
        <p:spPr/>
        <p:txBody>
          <a:bodyPr/>
          <a:lstStyle/>
          <a:p>
            <a:fld id="{386CE63F-9E7F-4C04-9D0D-FCA25A8E9E86}" type="datetime8">
              <a:rPr lang="en-US" smtClean="0">
                <a:latin typeface="Calibri" panose="020F0502020204030204" pitchFamily="34" charset="0"/>
                <a:ea typeface="微软雅黑" panose="020B0503020204020204" pitchFamily="34" charset="-122"/>
              </a:rPr>
              <a:t>8/21/2020 10:17 AM</a:t>
            </a:fld>
            <a:endParaRPr lang="en-US">
              <a:latin typeface="Calibri" panose="020F0502020204030204" pitchFamily="34" charset="0"/>
              <a:ea typeface="微软雅黑" panose="020B0503020204020204" pitchFamily="34" charset="-122"/>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latin typeface="Calibri" panose="020F0502020204030204" pitchFamily="34" charset="0"/>
                <a:ea typeface="微软雅黑" panose="020B0503020204020204" pitchFamily="34" charset="-122"/>
              </a:rPr>
              <a:pPr/>
              <a:t>18</a:t>
            </a:fld>
            <a:endParaRPr lang="en-US">
              <a:latin typeface="Calibri" panose="020F0502020204030204" pitchFamily="34" charset="0"/>
              <a:ea typeface="微软雅黑" panose="020B0503020204020204" pitchFamily="34" charset="-122"/>
            </a:endParaRPr>
          </a:p>
        </p:txBody>
      </p:sp>
    </p:spTree>
    <p:extLst>
      <p:ext uri="{BB962C8B-B14F-4D97-AF65-F5344CB8AC3E}">
        <p14:creationId xmlns:p14="http://schemas.microsoft.com/office/powerpoint/2010/main" val="23148693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zh-CN" altLang="en-US" baseline="0">
                <a:latin typeface="Calibri" panose="020F0502020204030204" pitchFamily="34" charset="0"/>
                <a:ea typeface="微软雅黑" panose="020B0503020204020204" pitchFamily="34" charset="-122"/>
              </a:rPr>
              <a:t>演示资源位于：</a:t>
            </a:r>
            <a:r>
              <a:rPr lang="en-US" altLang="zh-CN" baseline="0">
                <a:latin typeface="Calibri" panose="020F0502020204030204" pitchFamily="34" charset="0"/>
                <a:ea typeface="微软雅黑" panose="020B0503020204020204" pitchFamily="34" charset="-122"/>
              </a:rPr>
              <a:t>https://microsoft.sharepoint.com/:w:/t/MOCtoBaselineevents/EUbJ_nsSM8tMpL-KeNVgoqEBBFT_Dz2XzreJmrBXu2dqrA?e=XJHgoo</a:t>
            </a:r>
          </a:p>
          <a:p>
            <a:pPr marL="0" marR="0" lvl="0" indent="0" algn="l" defTabSz="914367" rtl="0" eaLnBrk="1" fontAlgn="auto" latinLnBrk="0" hangingPunct="1">
              <a:lnSpc>
                <a:spcPct val="90000"/>
              </a:lnSpc>
              <a:spcBef>
                <a:spcPts val="0"/>
              </a:spcBef>
              <a:spcAft>
                <a:spcPts val="333"/>
              </a:spcAft>
              <a:buClrTx/>
              <a:buSzTx/>
              <a:buFontTx/>
              <a:buNone/>
              <a:tabLst/>
              <a:defRPr/>
            </a:pPr>
            <a:endParaRPr lang="zh-CN" altLang="en-US" baseline="0">
              <a:latin typeface="Calibri" panose="020F0502020204030204" pitchFamily="34" charset="0"/>
              <a:ea typeface="微软雅黑" panose="020B0503020204020204" pitchFamily="34" charset="-122"/>
            </a:endParaRPr>
          </a:p>
          <a:p>
            <a:pPr marL="0" indent="0">
              <a:buFontTx/>
              <a:buNone/>
            </a:pPr>
            <a:endParaRPr lang="zh-CN" altLang="en-US" baseline="0" dirty="0">
              <a:latin typeface="Calibri" panose="020F0502020204030204" pitchFamily="34" charset="0"/>
              <a:ea typeface="微软雅黑" panose="020B0503020204020204" pitchFamily="34" charset="-122"/>
            </a:endParaRPr>
          </a:p>
        </p:txBody>
      </p:sp>
      <p:sp>
        <p:nvSpPr>
          <p:cNvPr id="4" name="Header Placeholder 3"/>
          <p:cNvSpPr>
            <a:spLocks noGrp="1"/>
          </p:cNvSpPr>
          <p:nvPr>
            <p:ph type="hdr" sz="quarter" idx="10"/>
          </p:nvPr>
        </p:nvSpPr>
        <p:spPr/>
        <p:txBody>
          <a:bodyPr/>
          <a:lstStyle/>
          <a:p>
            <a:endParaRPr lang="en-US">
              <a:latin typeface="Calibri" panose="020F0502020204030204" pitchFamily="34" charset="0"/>
              <a:ea typeface="微软雅黑" panose="020B0503020204020204" pitchFamily="34" charset="-122"/>
            </a:endParaRPr>
          </a:p>
        </p:txBody>
      </p:sp>
      <p:sp>
        <p:nvSpPr>
          <p:cNvPr id="5" name="Footer Placeholder 4"/>
          <p:cNvSpPr>
            <a:spLocks noGrp="1"/>
          </p:cNvSpPr>
          <p:nvPr>
            <p:ph type="ftr" sz="quarter" idx="11"/>
          </p:nvPr>
        </p:nvSpPr>
        <p:spPr/>
        <p:txBody>
          <a:bodyPr/>
          <a:lstStyle/>
          <a:p>
            <a:pPr defTabSz="914099" eaLnBrk="0" hangingPunct="0"/>
            <a:r>
              <a:rPr lang="zh-cn" sz="400">
                <a:gradFill>
                  <a:gsLst>
                    <a:gs pos="0">
                      <a:prstClr val="black"/>
                    </a:gs>
                    <a:gs pos="100000">
                      <a:prstClr val="black"/>
                    </a:gs>
                  </a:gsLst>
                  <a:lin ang="5400000" scaled="0"/>
                </a:gradFill>
                <a:latin typeface="微软雅黑" panose="020B0503020204020204" pitchFamily="34" charset="-122"/>
                <a:ea typeface="微软雅黑" panose="020B0503020204020204" pitchFamily="34" charset="-122"/>
                <a:cs typeface="Segoe UI" pitchFamily="34" charset="0"/>
              </a:rPr>
              <a:t>© Microsoft Corporation.保留所有权利。Microsoft 对本演示文稿中的信息不作任何明示、暗示或法定的保证。</a:t>
            </a:r>
          </a:p>
        </p:txBody>
      </p:sp>
      <p:sp>
        <p:nvSpPr>
          <p:cNvPr id="6" name="Date Placeholder 5"/>
          <p:cNvSpPr>
            <a:spLocks noGrp="1"/>
          </p:cNvSpPr>
          <p:nvPr>
            <p:ph type="dt" idx="12"/>
          </p:nvPr>
        </p:nvSpPr>
        <p:spPr/>
        <p:txBody>
          <a:bodyPr/>
          <a:lstStyle/>
          <a:p>
            <a:fld id="{386CE63F-9E7F-4C04-9D0D-FCA25A8E9E86}" type="datetime8">
              <a:rPr lang="en-US" smtClean="0">
                <a:latin typeface="Calibri" panose="020F0502020204030204" pitchFamily="34" charset="0"/>
                <a:ea typeface="微软雅黑" panose="020B0503020204020204" pitchFamily="34" charset="-122"/>
              </a:rPr>
              <a:t>8/21/2020 10:16 AM</a:t>
            </a:fld>
            <a:endParaRPr lang="en-US">
              <a:latin typeface="Calibri" panose="020F0502020204030204" pitchFamily="34" charset="0"/>
              <a:ea typeface="微软雅黑" panose="020B0503020204020204" pitchFamily="34" charset="-122"/>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latin typeface="Calibri" panose="020F0502020204030204" pitchFamily="34" charset="0"/>
                <a:ea typeface="微软雅黑" panose="020B0503020204020204" pitchFamily="34" charset="-122"/>
              </a:rPr>
              <a:pPr/>
              <a:t>19</a:t>
            </a:fld>
            <a:endParaRPr lang="en-US">
              <a:latin typeface="Calibri" panose="020F0502020204030204" pitchFamily="34" charset="0"/>
              <a:ea typeface="微软雅黑" panose="020B0503020204020204" pitchFamily="34" charset="-122"/>
            </a:endParaRPr>
          </a:p>
        </p:txBody>
      </p:sp>
    </p:spTree>
    <p:extLst>
      <p:ext uri="{BB962C8B-B14F-4D97-AF65-F5344CB8AC3E}">
        <p14:creationId xmlns:p14="http://schemas.microsoft.com/office/powerpoint/2010/main" val="11219393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latin typeface="Calibri" panose="020F0502020204030204" pitchFamily="34" charset="0"/>
              <a:ea typeface="微软雅黑" panose="020B0503020204020204" pitchFamily="34" charset="-122"/>
            </a:endParaRPr>
          </a:p>
        </p:txBody>
      </p:sp>
      <p:sp>
        <p:nvSpPr>
          <p:cNvPr id="4" name="Header Placeholder 3"/>
          <p:cNvSpPr>
            <a:spLocks noGrp="1"/>
          </p:cNvSpPr>
          <p:nvPr>
            <p:ph type="hdr" sz="quarter" idx="10"/>
          </p:nvPr>
        </p:nvSpPr>
        <p:spPr/>
        <p:txBody>
          <a:bodyPr/>
          <a:lstStyle/>
          <a:p>
            <a:endParaRPr lang="en-US">
              <a:latin typeface="Calibri" panose="020F0502020204030204" pitchFamily="34" charset="0"/>
              <a:ea typeface="微软雅黑" panose="020B0503020204020204" pitchFamily="34" charset="-122"/>
            </a:endParaRPr>
          </a:p>
        </p:txBody>
      </p:sp>
      <p:sp>
        <p:nvSpPr>
          <p:cNvPr id="5" name="Footer Placeholder 4"/>
          <p:cNvSpPr>
            <a:spLocks noGrp="1"/>
          </p:cNvSpPr>
          <p:nvPr>
            <p:ph type="ftr" sz="quarter" idx="11"/>
          </p:nvPr>
        </p:nvSpPr>
        <p:spPr/>
        <p:txBody>
          <a:bodyPr/>
          <a:lstStyle/>
          <a:p>
            <a:pPr defTabSz="914099" eaLnBrk="0" hangingPunct="0"/>
            <a:r>
              <a:rPr lang="zh-cn" sz="400" dirty="0">
                <a:gradFill>
                  <a:gsLst>
                    <a:gs pos="0">
                      <a:prstClr val="black"/>
                    </a:gs>
                    <a:gs pos="100000">
                      <a:prstClr val="black"/>
                    </a:gs>
                  </a:gsLst>
                  <a:lin ang="5400000" scaled="0"/>
                </a:gradFill>
                <a:latin typeface="微软雅黑" panose="020B0503020204020204" pitchFamily="34" charset="-122"/>
                <a:ea typeface="微软雅黑" panose="020B0503020204020204" pitchFamily="34" charset="-122"/>
                <a:cs typeface="Segoe UI" pitchFamily="34" charset="0"/>
              </a:rPr>
              <a:t>© Microsoft Corporation.保留所有权利。Microsoft 对本演示文稿中的信息不作任何明示、暗示或法定的保证。</a:t>
            </a:r>
          </a:p>
        </p:txBody>
      </p:sp>
      <p:sp>
        <p:nvSpPr>
          <p:cNvPr id="6" name="Date Placeholder 5"/>
          <p:cNvSpPr>
            <a:spLocks noGrp="1"/>
          </p:cNvSpPr>
          <p:nvPr>
            <p:ph type="dt" idx="12"/>
          </p:nvPr>
        </p:nvSpPr>
        <p:spPr/>
        <p:txBody>
          <a:bodyPr/>
          <a:lstStyle/>
          <a:p>
            <a:fld id="{386CE63F-9E7F-4C04-9D0D-FCA25A8E9E86}" type="datetime8">
              <a:rPr lang="en-US" smtClean="0">
                <a:latin typeface="Calibri" panose="020F0502020204030204" pitchFamily="34" charset="0"/>
                <a:ea typeface="微软雅黑" panose="020B0503020204020204" pitchFamily="34" charset="-122"/>
              </a:rPr>
              <a:t>8/21/2020 10:16 AM</a:t>
            </a:fld>
            <a:endParaRPr lang="en-US">
              <a:latin typeface="Calibri" panose="020F0502020204030204" pitchFamily="34" charset="0"/>
              <a:ea typeface="微软雅黑" panose="020B0503020204020204" pitchFamily="34" charset="-122"/>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latin typeface="Calibri" panose="020F0502020204030204" pitchFamily="34" charset="0"/>
                <a:ea typeface="微软雅黑" panose="020B0503020204020204" pitchFamily="34" charset="-122"/>
              </a:rPr>
              <a:pPr/>
              <a:t>2</a:t>
            </a:fld>
            <a:endParaRPr lang="en-US">
              <a:latin typeface="Calibri" panose="020F0502020204030204" pitchFamily="34" charset="0"/>
              <a:ea typeface="微软雅黑" panose="020B0503020204020204" pitchFamily="34" charset="-122"/>
            </a:endParaRPr>
          </a:p>
        </p:txBody>
      </p:sp>
    </p:spTree>
    <p:extLst>
      <p:ext uri="{BB962C8B-B14F-4D97-AF65-F5344CB8AC3E}">
        <p14:creationId xmlns:p14="http://schemas.microsoft.com/office/powerpoint/2010/main" val="415746611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zh-CN" altLang="en-US" baseline="0">
              <a:latin typeface="Calibri" panose="020F0502020204030204" pitchFamily="34" charset="0"/>
              <a:ea typeface="微软雅黑" panose="020B0503020204020204" pitchFamily="34" charset="-122"/>
            </a:endParaRPr>
          </a:p>
          <a:p>
            <a:pPr marL="171450" indent="-171450">
              <a:buFontTx/>
              <a:buChar char="-"/>
            </a:pPr>
            <a:endParaRPr lang="zh-CN" altLang="en-US" baseline="0">
              <a:latin typeface="Calibri" panose="020F0502020204030204" pitchFamily="34" charset="0"/>
              <a:ea typeface="微软雅黑" panose="020B0503020204020204" pitchFamily="34" charset="-122"/>
            </a:endParaRPr>
          </a:p>
          <a:p>
            <a:pPr marL="171450" indent="-171450">
              <a:buFontTx/>
              <a:buChar char="-"/>
            </a:pPr>
            <a:endParaRPr lang="zh-CN" altLang="en-US" baseline="0">
              <a:latin typeface="Calibri" panose="020F0502020204030204" pitchFamily="34" charset="0"/>
              <a:ea typeface="微软雅黑" panose="020B0503020204020204" pitchFamily="34" charset="-122"/>
            </a:endParaRPr>
          </a:p>
          <a:p>
            <a:endParaRPr lang="zh-CN" altLang="en-US">
              <a:latin typeface="Calibri" panose="020F0502020204030204" pitchFamily="34" charset="0"/>
              <a:ea typeface="微软雅黑" panose="020B0503020204020204" pitchFamily="34" charset="-122"/>
            </a:endParaRPr>
          </a:p>
          <a:p>
            <a:endParaRPr lang="zh-CN" altLang="en-US" dirty="0">
              <a:latin typeface="Calibri" panose="020F0502020204030204" pitchFamily="34" charset="0"/>
              <a:ea typeface="微软雅黑" panose="020B0503020204020204" pitchFamily="34" charset="-122"/>
            </a:endParaRPr>
          </a:p>
        </p:txBody>
      </p:sp>
      <p:sp>
        <p:nvSpPr>
          <p:cNvPr id="4" name="Header Placeholder 3"/>
          <p:cNvSpPr>
            <a:spLocks noGrp="1"/>
          </p:cNvSpPr>
          <p:nvPr>
            <p:ph type="hdr" sz="quarter"/>
          </p:nvPr>
        </p:nvSpPr>
        <p:spPr/>
        <p:txBody>
          <a:bodyPr/>
          <a:lstStyle/>
          <a:p>
            <a:endParaRPr lang="en-US">
              <a:latin typeface="Calibri" panose="020F0502020204030204" pitchFamily="34" charset="0"/>
              <a:ea typeface="微软雅黑" panose="020B0503020204020204" pitchFamily="34" charset="-122"/>
            </a:endParaRPr>
          </a:p>
        </p:txBody>
      </p:sp>
      <p:sp>
        <p:nvSpPr>
          <p:cNvPr id="5" name="Footer Placeholder 4"/>
          <p:cNvSpPr>
            <a:spLocks noGrp="1"/>
          </p:cNvSpPr>
          <p:nvPr>
            <p:ph type="ftr" sz="quarter" idx="4"/>
          </p:nvPr>
        </p:nvSpPr>
        <p:spPr/>
        <p:txBody>
          <a:bodyPr/>
          <a:lstStyle/>
          <a:p>
            <a:pPr defTabSz="914099" eaLnBrk="0" hangingPunct="0"/>
            <a:r>
              <a:rPr lang="zh-cn" sz="400">
                <a:gradFill>
                  <a:gsLst>
                    <a:gs pos="0">
                      <a:prstClr val="black"/>
                    </a:gs>
                    <a:gs pos="100000">
                      <a:prstClr val="black"/>
                    </a:gs>
                  </a:gsLst>
                  <a:lin ang="5400000" scaled="0"/>
                </a:gradFill>
                <a:latin typeface="微软雅黑" panose="020B0503020204020204" pitchFamily="34" charset="-122"/>
                <a:ea typeface="微软雅黑" panose="020B0503020204020204" pitchFamily="34" charset="-122"/>
                <a:cs typeface="Segoe UI" pitchFamily="34" charset="0"/>
              </a:rPr>
              <a:t>© Microsoft Corporation.保留所有权利。Microsoft 对本演示文稿中的信息不作任何明示、暗示或法定的保证。</a:t>
            </a:r>
          </a:p>
        </p:txBody>
      </p:sp>
      <p:sp>
        <p:nvSpPr>
          <p:cNvPr id="6" name="Date Placeholder 5"/>
          <p:cNvSpPr>
            <a:spLocks noGrp="1"/>
          </p:cNvSpPr>
          <p:nvPr>
            <p:ph type="dt" idx="1"/>
          </p:nvPr>
        </p:nvSpPr>
        <p:spPr/>
        <p:txBody>
          <a:bodyPr/>
          <a:lstStyle/>
          <a:p>
            <a:fld id="{386CE63F-9E7F-4C04-9D0D-FCA25A8E9E86}" type="datetime8">
              <a:rPr lang="en-US" smtClean="0">
                <a:latin typeface="Calibri" panose="020F0502020204030204" pitchFamily="34" charset="0"/>
                <a:ea typeface="微软雅黑" panose="020B0503020204020204" pitchFamily="34" charset="-122"/>
              </a:rPr>
              <a:t>8/21/2020 10:16 AM</a:t>
            </a:fld>
            <a:endParaRPr lang="en-US">
              <a:latin typeface="Calibri" panose="020F0502020204030204" pitchFamily="34" charset="0"/>
              <a:ea typeface="微软雅黑" panose="020B0503020204020204" pitchFamily="34" charset="-122"/>
            </a:endParaRPr>
          </a:p>
        </p:txBody>
      </p:sp>
      <p:sp>
        <p:nvSpPr>
          <p:cNvPr id="7" name="Slide Number Placeholder 6"/>
          <p:cNvSpPr>
            <a:spLocks noGrp="1"/>
          </p:cNvSpPr>
          <p:nvPr>
            <p:ph type="sldNum" sz="quarter" idx="5"/>
          </p:nvPr>
        </p:nvSpPr>
        <p:spPr/>
        <p:txBody>
          <a:bodyPr/>
          <a:lstStyle/>
          <a:p>
            <a:fld id="{B4008EB6-D09E-4580-8CD6-DDB14511944F}" type="slidenum">
              <a:rPr lang="en-US" smtClean="0">
                <a:latin typeface="Calibri" panose="020F0502020204030204" pitchFamily="34" charset="0"/>
                <a:ea typeface="微软雅黑" panose="020B0503020204020204" pitchFamily="34" charset="-122"/>
              </a:rPr>
              <a:pPr/>
              <a:t>20</a:t>
            </a:fld>
            <a:endParaRPr lang="en-US">
              <a:latin typeface="Calibri" panose="020F0502020204030204" pitchFamily="34" charset="0"/>
              <a:ea typeface="微软雅黑" panose="020B0503020204020204" pitchFamily="34" charset="-122"/>
            </a:endParaRPr>
          </a:p>
        </p:txBody>
      </p:sp>
    </p:spTree>
    <p:extLst>
      <p:ext uri="{BB962C8B-B14F-4D97-AF65-F5344CB8AC3E}">
        <p14:creationId xmlns:p14="http://schemas.microsoft.com/office/powerpoint/2010/main" val="40385346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baseline="0">
              <a:latin typeface="Calibri" panose="020F0502020204030204" pitchFamily="34" charset="0"/>
              <a:ea typeface="微软雅黑" panose="020B0503020204020204" pitchFamily="34" charset="-122"/>
            </a:endParaRPr>
          </a:p>
          <a:p>
            <a:endParaRPr lang="zh-CN" altLang="en-US" baseline="0" dirty="0">
              <a:latin typeface="Calibri" panose="020F0502020204030204" pitchFamily="34" charset="0"/>
              <a:ea typeface="微软雅黑" panose="020B0503020204020204" pitchFamily="34" charset="-122"/>
            </a:endParaRPr>
          </a:p>
        </p:txBody>
      </p:sp>
      <p:sp>
        <p:nvSpPr>
          <p:cNvPr id="4" name="Header Placeholder 3"/>
          <p:cNvSpPr>
            <a:spLocks noGrp="1"/>
          </p:cNvSpPr>
          <p:nvPr>
            <p:ph type="hdr" sz="quarter" idx="10"/>
          </p:nvPr>
        </p:nvSpPr>
        <p:spPr/>
        <p:txBody>
          <a:bodyPr/>
          <a:lstStyle/>
          <a:p>
            <a:endParaRPr lang="en-US">
              <a:latin typeface="Calibri" panose="020F0502020204030204" pitchFamily="34" charset="0"/>
              <a:ea typeface="微软雅黑" panose="020B0503020204020204" pitchFamily="34" charset="-122"/>
            </a:endParaRPr>
          </a:p>
        </p:txBody>
      </p:sp>
      <p:sp>
        <p:nvSpPr>
          <p:cNvPr id="5" name="Footer Placeholder 4"/>
          <p:cNvSpPr>
            <a:spLocks noGrp="1"/>
          </p:cNvSpPr>
          <p:nvPr>
            <p:ph type="ftr" sz="quarter" idx="11"/>
          </p:nvPr>
        </p:nvSpPr>
        <p:spPr/>
        <p:txBody>
          <a:bodyPr/>
          <a:lstStyle/>
          <a:p>
            <a:pPr defTabSz="914099" eaLnBrk="0" hangingPunct="0"/>
            <a:r>
              <a:rPr lang="zh-cn" sz="400">
                <a:gradFill>
                  <a:gsLst>
                    <a:gs pos="0">
                      <a:prstClr val="black"/>
                    </a:gs>
                    <a:gs pos="100000">
                      <a:prstClr val="black"/>
                    </a:gs>
                  </a:gsLst>
                  <a:lin ang="5400000" scaled="0"/>
                </a:gradFill>
                <a:latin typeface="微软雅黑" panose="020B0503020204020204" pitchFamily="34" charset="-122"/>
                <a:ea typeface="微软雅黑" panose="020B0503020204020204" pitchFamily="34" charset="-122"/>
                <a:cs typeface="Segoe UI" pitchFamily="34" charset="0"/>
              </a:rPr>
              <a:t>© Microsoft Corporation.保留所有权利。Microsoft 对本演示文稿中的信息不作任何明示、暗示或法定的保证。</a:t>
            </a:r>
          </a:p>
        </p:txBody>
      </p:sp>
      <p:sp>
        <p:nvSpPr>
          <p:cNvPr id="6" name="Date Placeholder 5"/>
          <p:cNvSpPr>
            <a:spLocks noGrp="1"/>
          </p:cNvSpPr>
          <p:nvPr>
            <p:ph type="dt" idx="12"/>
          </p:nvPr>
        </p:nvSpPr>
        <p:spPr/>
        <p:txBody>
          <a:bodyPr/>
          <a:lstStyle/>
          <a:p>
            <a:fld id="{386CE63F-9E7F-4C04-9D0D-FCA25A8E9E86}" type="datetime8">
              <a:rPr lang="en-US" smtClean="0">
                <a:latin typeface="Calibri" panose="020F0502020204030204" pitchFamily="34" charset="0"/>
                <a:ea typeface="微软雅黑" panose="020B0503020204020204" pitchFamily="34" charset="-122"/>
              </a:rPr>
              <a:t>8/21/2020 10:17 AM</a:t>
            </a:fld>
            <a:endParaRPr lang="en-US">
              <a:latin typeface="Calibri" panose="020F0502020204030204" pitchFamily="34" charset="0"/>
              <a:ea typeface="微软雅黑" panose="020B0503020204020204" pitchFamily="34" charset="-122"/>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latin typeface="Calibri" panose="020F0502020204030204" pitchFamily="34" charset="0"/>
                <a:ea typeface="微软雅黑" panose="020B0503020204020204" pitchFamily="34" charset="-122"/>
              </a:rPr>
              <a:pPr/>
              <a:t>21</a:t>
            </a:fld>
            <a:endParaRPr lang="en-US">
              <a:latin typeface="Calibri" panose="020F0502020204030204" pitchFamily="34" charset="0"/>
              <a:ea typeface="微软雅黑" panose="020B0503020204020204" pitchFamily="34" charset="-122"/>
            </a:endParaRPr>
          </a:p>
        </p:txBody>
      </p:sp>
    </p:spTree>
    <p:extLst>
      <p:ext uri="{BB962C8B-B14F-4D97-AF65-F5344CB8AC3E}">
        <p14:creationId xmlns:p14="http://schemas.microsoft.com/office/powerpoint/2010/main" val="21573250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latin typeface="Calibri" panose="020F0502020204030204" pitchFamily="34" charset="0"/>
              <a:ea typeface="微软雅黑" panose="020B0503020204020204" pitchFamily="34" charset="-122"/>
            </a:endParaRPr>
          </a:p>
        </p:txBody>
      </p:sp>
      <p:sp>
        <p:nvSpPr>
          <p:cNvPr id="4" name="Header Placeholder 3"/>
          <p:cNvSpPr>
            <a:spLocks noGrp="1"/>
          </p:cNvSpPr>
          <p:nvPr>
            <p:ph type="hdr" sz="quarter" idx="10"/>
          </p:nvPr>
        </p:nvSpPr>
        <p:spPr/>
        <p:txBody>
          <a:bodyPr/>
          <a:lstStyle/>
          <a:p>
            <a:endParaRPr lang="en-US">
              <a:latin typeface="Calibri" panose="020F0502020204030204" pitchFamily="34" charset="0"/>
              <a:ea typeface="微软雅黑" panose="020B0503020204020204" pitchFamily="34" charset="-122"/>
            </a:endParaRPr>
          </a:p>
        </p:txBody>
      </p:sp>
      <p:sp>
        <p:nvSpPr>
          <p:cNvPr id="5" name="Footer Placeholder 4"/>
          <p:cNvSpPr>
            <a:spLocks noGrp="1"/>
          </p:cNvSpPr>
          <p:nvPr>
            <p:ph type="ftr" sz="quarter" idx="11"/>
          </p:nvPr>
        </p:nvSpPr>
        <p:spPr/>
        <p:txBody>
          <a:bodyPr/>
          <a:lstStyle/>
          <a:p>
            <a:pPr defTabSz="914099" eaLnBrk="0" hangingPunct="0"/>
            <a:r>
              <a:rPr lang="zh-cn" sz="400">
                <a:gradFill>
                  <a:gsLst>
                    <a:gs pos="0">
                      <a:prstClr val="black"/>
                    </a:gs>
                    <a:gs pos="100000">
                      <a:prstClr val="black"/>
                    </a:gs>
                  </a:gsLst>
                  <a:lin ang="5400000" scaled="0"/>
                </a:gradFill>
                <a:latin typeface="微软雅黑" panose="020B0503020204020204" pitchFamily="34" charset="-122"/>
                <a:ea typeface="微软雅黑" panose="020B0503020204020204" pitchFamily="34" charset="-122"/>
                <a:cs typeface="Segoe UI" pitchFamily="34" charset="0"/>
              </a:rPr>
              <a:t>© Microsoft Corporation.保留所有权利。Microsoft 对本演示文稿中的信息不作任何明示、暗示或法定的保证。</a:t>
            </a:r>
          </a:p>
        </p:txBody>
      </p:sp>
      <p:sp>
        <p:nvSpPr>
          <p:cNvPr id="6" name="Date Placeholder 5"/>
          <p:cNvSpPr>
            <a:spLocks noGrp="1"/>
          </p:cNvSpPr>
          <p:nvPr>
            <p:ph type="dt" idx="12"/>
          </p:nvPr>
        </p:nvSpPr>
        <p:spPr/>
        <p:txBody>
          <a:bodyPr/>
          <a:lstStyle/>
          <a:p>
            <a:fld id="{386CE63F-9E7F-4C04-9D0D-FCA25A8E9E86}" type="datetime8">
              <a:rPr lang="en-US" smtClean="0">
                <a:latin typeface="Calibri" panose="020F0502020204030204" pitchFamily="34" charset="0"/>
                <a:ea typeface="微软雅黑" panose="020B0503020204020204" pitchFamily="34" charset="-122"/>
              </a:rPr>
              <a:t>8/21/2020 10:17 AM</a:t>
            </a:fld>
            <a:endParaRPr lang="en-US">
              <a:latin typeface="Calibri" panose="020F0502020204030204" pitchFamily="34" charset="0"/>
              <a:ea typeface="微软雅黑" panose="020B0503020204020204" pitchFamily="34" charset="-122"/>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latin typeface="Calibri" panose="020F0502020204030204" pitchFamily="34" charset="0"/>
                <a:ea typeface="微软雅黑" panose="020B0503020204020204" pitchFamily="34" charset="-122"/>
              </a:rPr>
              <a:pPr/>
              <a:t>22</a:t>
            </a:fld>
            <a:endParaRPr lang="en-US">
              <a:latin typeface="Calibri" panose="020F0502020204030204" pitchFamily="34" charset="0"/>
              <a:ea typeface="微软雅黑" panose="020B0503020204020204" pitchFamily="34" charset="-122"/>
            </a:endParaRPr>
          </a:p>
        </p:txBody>
      </p:sp>
    </p:spTree>
    <p:extLst>
      <p:ext uri="{BB962C8B-B14F-4D97-AF65-F5344CB8AC3E}">
        <p14:creationId xmlns:p14="http://schemas.microsoft.com/office/powerpoint/2010/main" val="221524374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sz="882" kern="1200" dirty="0">
              <a:solidFill>
                <a:schemeClr val="tx1"/>
              </a:solidFill>
              <a:latin typeface="Segoe UI Light" pitchFamily="34" charset="0"/>
              <a:ea typeface="微软雅黑" panose="020B0503020204020204" pitchFamily="34" charset="-122"/>
              <a:cs typeface="+mn-cs"/>
            </a:endParaRPr>
          </a:p>
        </p:txBody>
      </p:sp>
      <p:sp>
        <p:nvSpPr>
          <p:cNvPr id="4" name="Header Placeholder 3"/>
          <p:cNvSpPr>
            <a:spLocks noGrp="1"/>
          </p:cNvSpPr>
          <p:nvPr>
            <p:ph type="hdr" sz="quarter"/>
          </p:nvPr>
        </p:nvSpPr>
        <p:spPr/>
        <p:txBody>
          <a:bodyPr/>
          <a:lstStyle/>
          <a:p>
            <a:endParaRPr lang="en-US">
              <a:latin typeface="Calibri" panose="020F0502020204030204" pitchFamily="34" charset="0"/>
              <a:ea typeface="微软雅黑" panose="020B0503020204020204" pitchFamily="34" charset="-122"/>
            </a:endParaRPr>
          </a:p>
        </p:txBody>
      </p:sp>
      <p:sp>
        <p:nvSpPr>
          <p:cNvPr id="5" name="Footer Placeholder 4"/>
          <p:cNvSpPr>
            <a:spLocks noGrp="1"/>
          </p:cNvSpPr>
          <p:nvPr>
            <p:ph type="ftr" sz="quarter" idx="4"/>
          </p:nvPr>
        </p:nvSpPr>
        <p:spPr/>
        <p:txBody>
          <a:bodyPr/>
          <a:lstStyle/>
          <a:p>
            <a:pPr defTabSz="914099" eaLnBrk="0" hangingPunct="0"/>
            <a:r>
              <a:rPr lang="zh-cn" sz="400">
                <a:gradFill>
                  <a:gsLst>
                    <a:gs pos="0">
                      <a:prstClr val="black"/>
                    </a:gs>
                    <a:gs pos="100000">
                      <a:prstClr val="black"/>
                    </a:gs>
                  </a:gsLst>
                  <a:lin ang="5400000" scaled="0"/>
                </a:gradFill>
                <a:latin typeface="微软雅黑" panose="020B0503020204020204" pitchFamily="34" charset="-122"/>
                <a:ea typeface="微软雅黑" panose="020B0503020204020204" pitchFamily="34" charset="-122"/>
                <a:cs typeface="Segoe UI" pitchFamily="34" charset="0"/>
              </a:rPr>
              <a:t>© Microsoft Corporation.保留所有权利。Microsoft 对本演示文稿中的信息不作任何明示、暗示或法定的保证。</a:t>
            </a:r>
          </a:p>
        </p:txBody>
      </p:sp>
      <p:sp>
        <p:nvSpPr>
          <p:cNvPr id="6" name="Date Placeholder 5"/>
          <p:cNvSpPr>
            <a:spLocks noGrp="1"/>
          </p:cNvSpPr>
          <p:nvPr>
            <p:ph type="dt" idx="1"/>
          </p:nvPr>
        </p:nvSpPr>
        <p:spPr/>
        <p:txBody>
          <a:bodyPr/>
          <a:lstStyle/>
          <a:p>
            <a:fld id="{386CE63F-9E7F-4C04-9D0D-FCA25A8E9E86}" type="datetime8">
              <a:rPr lang="en-US" smtClean="0">
                <a:latin typeface="Calibri" panose="020F0502020204030204" pitchFamily="34" charset="0"/>
                <a:ea typeface="微软雅黑" panose="020B0503020204020204" pitchFamily="34" charset="-122"/>
              </a:rPr>
              <a:t>8/21/2020 10:17 AM</a:t>
            </a:fld>
            <a:endParaRPr lang="en-US">
              <a:latin typeface="Calibri" panose="020F0502020204030204" pitchFamily="34" charset="0"/>
              <a:ea typeface="微软雅黑" panose="020B0503020204020204" pitchFamily="34" charset="-122"/>
            </a:endParaRPr>
          </a:p>
        </p:txBody>
      </p:sp>
      <p:sp>
        <p:nvSpPr>
          <p:cNvPr id="7" name="Slide Number Placeholder 6"/>
          <p:cNvSpPr>
            <a:spLocks noGrp="1"/>
          </p:cNvSpPr>
          <p:nvPr>
            <p:ph type="sldNum" sz="quarter" idx="5"/>
          </p:nvPr>
        </p:nvSpPr>
        <p:spPr/>
        <p:txBody>
          <a:bodyPr/>
          <a:lstStyle/>
          <a:p>
            <a:fld id="{B4008EB6-D09E-4580-8CD6-DDB14511944F}" type="slidenum">
              <a:rPr lang="en-US" smtClean="0">
                <a:latin typeface="Calibri" panose="020F0502020204030204" pitchFamily="34" charset="0"/>
                <a:ea typeface="微软雅黑" panose="020B0503020204020204" pitchFamily="34" charset="-122"/>
              </a:rPr>
              <a:pPr/>
              <a:t>23</a:t>
            </a:fld>
            <a:endParaRPr lang="en-US">
              <a:latin typeface="Calibri" panose="020F0502020204030204" pitchFamily="34" charset="0"/>
              <a:ea typeface="微软雅黑" panose="020B0503020204020204" pitchFamily="34" charset="-122"/>
            </a:endParaRPr>
          </a:p>
        </p:txBody>
      </p:sp>
    </p:spTree>
    <p:extLst>
      <p:ext uri="{BB962C8B-B14F-4D97-AF65-F5344CB8AC3E}">
        <p14:creationId xmlns:p14="http://schemas.microsoft.com/office/powerpoint/2010/main" val="321795681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latin typeface="Calibri" panose="020F0502020204030204" pitchFamily="34" charset="0"/>
              <a:ea typeface="微软雅黑" panose="020B0503020204020204" pitchFamily="34" charset="-122"/>
            </a:endParaRPr>
          </a:p>
        </p:txBody>
      </p:sp>
      <p:sp>
        <p:nvSpPr>
          <p:cNvPr id="4" name="Header Placeholder 3"/>
          <p:cNvSpPr>
            <a:spLocks noGrp="1"/>
          </p:cNvSpPr>
          <p:nvPr>
            <p:ph type="hdr" sz="quarter" idx="10"/>
          </p:nvPr>
        </p:nvSpPr>
        <p:spPr/>
        <p:txBody>
          <a:bodyPr/>
          <a:lstStyle/>
          <a:p>
            <a:endParaRPr lang="en-US">
              <a:latin typeface="Calibri" panose="020F0502020204030204" pitchFamily="34" charset="0"/>
              <a:ea typeface="微软雅黑" panose="020B0503020204020204" pitchFamily="34" charset="-122"/>
            </a:endParaRPr>
          </a:p>
        </p:txBody>
      </p:sp>
      <p:sp>
        <p:nvSpPr>
          <p:cNvPr id="5" name="Footer Placeholder 4"/>
          <p:cNvSpPr>
            <a:spLocks noGrp="1"/>
          </p:cNvSpPr>
          <p:nvPr>
            <p:ph type="ftr" sz="quarter" idx="11"/>
          </p:nvPr>
        </p:nvSpPr>
        <p:spPr/>
        <p:txBody>
          <a:bodyPr/>
          <a:lstStyle/>
          <a:p>
            <a:pPr defTabSz="914099" eaLnBrk="0" hangingPunct="0"/>
            <a:r>
              <a:rPr lang="zh-cn" sz="400">
                <a:gradFill>
                  <a:gsLst>
                    <a:gs pos="0">
                      <a:prstClr val="black"/>
                    </a:gs>
                    <a:gs pos="100000">
                      <a:prstClr val="black"/>
                    </a:gs>
                  </a:gsLst>
                  <a:lin ang="5400000" scaled="0"/>
                </a:gradFill>
                <a:latin typeface="微软雅黑" panose="020B0503020204020204" pitchFamily="34" charset="-122"/>
                <a:ea typeface="微软雅黑" panose="020B0503020204020204" pitchFamily="34" charset="-122"/>
                <a:cs typeface="Segoe UI" pitchFamily="34" charset="0"/>
              </a:rPr>
              <a:t>© Microsoft Corporation.保留所有权利。Microsoft 对本演示文稿中的信息不作任何明示、暗示或法定的保证。</a:t>
            </a:r>
          </a:p>
        </p:txBody>
      </p:sp>
      <p:sp>
        <p:nvSpPr>
          <p:cNvPr id="6" name="Date Placeholder 5"/>
          <p:cNvSpPr>
            <a:spLocks noGrp="1"/>
          </p:cNvSpPr>
          <p:nvPr>
            <p:ph type="dt" idx="12"/>
          </p:nvPr>
        </p:nvSpPr>
        <p:spPr/>
        <p:txBody>
          <a:bodyPr/>
          <a:lstStyle/>
          <a:p>
            <a:fld id="{386CE63F-9E7F-4C04-9D0D-FCA25A8E9E86}" type="datetime8">
              <a:rPr lang="en-US" smtClean="0">
                <a:latin typeface="Calibri" panose="020F0502020204030204" pitchFamily="34" charset="0"/>
                <a:ea typeface="微软雅黑" panose="020B0503020204020204" pitchFamily="34" charset="-122"/>
              </a:rPr>
              <a:t>8/21/2020 10:17 AM</a:t>
            </a:fld>
            <a:endParaRPr lang="en-US">
              <a:latin typeface="Calibri" panose="020F0502020204030204" pitchFamily="34" charset="0"/>
              <a:ea typeface="微软雅黑" panose="020B0503020204020204" pitchFamily="34" charset="-122"/>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latin typeface="Calibri" panose="020F0502020204030204" pitchFamily="34" charset="0"/>
                <a:ea typeface="微软雅黑" panose="020B0503020204020204" pitchFamily="34" charset="-122"/>
              </a:rPr>
              <a:pPr/>
              <a:t>24</a:t>
            </a:fld>
            <a:endParaRPr lang="en-US">
              <a:latin typeface="Calibri" panose="020F0502020204030204" pitchFamily="34" charset="0"/>
              <a:ea typeface="微软雅黑" panose="020B0503020204020204" pitchFamily="34" charset="-122"/>
            </a:endParaRPr>
          </a:p>
        </p:txBody>
      </p:sp>
    </p:spTree>
    <p:extLst>
      <p:ext uri="{BB962C8B-B14F-4D97-AF65-F5344CB8AC3E}">
        <p14:creationId xmlns:p14="http://schemas.microsoft.com/office/powerpoint/2010/main" val="408131358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zh-CN" altLang="en-US" baseline="0">
                <a:latin typeface="Calibri" panose="020F0502020204030204" pitchFamily="34" charset="0"/>
                <a:ea typeface="微软雅黑" panose="020B0503020204020204" pitchFamily="34" charset="-122"/>
              </a:rPr>
              <a:t>演示资源位于：</a:t>
            </a:r>
            <a:r>
              <a:rPr lang="en-US" altLang="zh-CN" baseline="0">
                <a:latin typeface="Calibri" panose="020F0502020204030204" pitchFamily="34" charset="0"/>
                <a:ea typeface="微软雅黑" panose="020B0503020204020204" pitchFamily="34" charset="-122"/>
              </a:rPr>
              <a:t>https://microsoft.sharepoint.com/:w:/t/MOCtoBaselineevents/Ea4ys_SzNiNKsHUahNWraM0BOLufAGve-xjVM4rU70ve4A?e=0vD2OO</a:t>
            </a:r>
          </a:p>
          <a:p>
            <a:pPr marL="0" indent="0">
              <a:buFontTx/>
              <a:buNone/>
            </a:pPr>
            <a:endParaRPr lang="zh-CN" altLang="en-US" baseline="0" dirty="0">
              <a:latin typeface="Calibri" panose="020F0502020204030204" pitchFamily="34" charset="0"/>
              <a:ea typeface="微软雅黑" panose="020B0503020204020204" pitchFamily="34" charset="-122"/>
            </a:endParaRPr>
          </a:p>
        </p:txBody>
      </p:sp>
      <p:sp>
        <p:nvSpPr>
          <p:cNvPr id="4" name="Header Placeholder 3"/>
          <p:cNvSpPr>
            <a:spLocks noGrp="1"/>
          </p:cNvSpPr>
          <p:nvPr>
            <p:ph type="hdr" sz="quarter" idx="10"/>
          </p:nvPr>
        </p:nvSpPr>
        <p:spPr/>
        <p:txBody>
          <a:bodyPr/>
          <a:lstStyle/>
          <a:p>
            <a:endParaRPr lang="en-US">
              <a:latin typeface="Calibri" panose="020F0502020204030204" pitchFamily="34" charset="0"/>
              <a:ea typeface="微软雅黑" panose="020B0503020204020204" pitchFamily="34" charset="-122"/>
            </a:endParaRPr>
          </a:p>
        </p:txBody>
      </p:sp>
      <p:sp>
        <p:nvSpPr>
          <p:cNvPr id="5" name="Footer Placeholder 4"/>
          <p:cNvSpPr>
            <a:spLocks noGrp="1"/>
          </p:cNvSpPr>
          <p:nvPr>
            <p:ph type="ftr" sz="quarter" idx="11"/>
          </p:nvPr>
        </p:nvSpPr>
        <p:spPr/>
        <p:txBody>
          <a:bodyPr/>
          <a:lstStyle/>
          <a:p>
            <a:pPr defTabSz="914099" eaLnBrk="0" hangingPunct="0"/>
            <a:r>
              <a:rPr lang="zh-cn" sz="400">
                <a:gradFill>
                  <a:gsLst>
                    <a:gs pos="0">
                      <a:prstClr val="black"/>
                    </a:gs>
                    <a:gs pos="100000">
                      <a:prstClr val="black"/>
                    </a:gs>
                  </a:gsLst>
                  <a:lin ang="5400000" scaled="0"/>
                </a:gradFill>
                <a:latin typeface="微软雅黑" panose="020B0503020204020204" pitchFamily="34" charset="-122"/>
                <a:ea typeface="微软雅黑" panose="020B0503020204020204" pitchFamily="34" charset="-122"/>
                <a:cs typeface="Segoe UI" pitchFamily="34" charset="0"/>
              </a:rPr>
              <a:t>© Microsoft Corporation.保留所有权利。Microsoft 对本演示文稿中的信息不作任何明示、暗示或法定的保证。</a:t>
            </a:r>
          </a:p>
        </p:txBody>
      </p:sp>
      <p:sp>
        <p:nvSpPr>
          <p:cNvPr id="6" name="Date Placeholder 5"/>
          <p:cNvSpPr>
            <a:spLocks noGrp="1"/>
          </p:cNvSpPr>
          <p:nvPr>
            <p:ph type="dt" idx="12"/>
          </p:nvPr>
        </p:nvSpPr>
        <p:spPr/>
        <p:txBody>
          <a:bodyPr/>
          <a:lstStyle/>
          <a:p>
            <a:fld id="{386CE63F-9E7F-4C04-9D0D-FCA25A8E9E86}" type="datetime8">
              <a:rPr lang="en-US" smtClean="0">
                <a:latin typeface="Calibri" panose="020F0502020204030204" pitchFamily="34" charset="0"/>
                <a:ea typeface="微软雅黑" panose="020B0503020204020204" pitchFamily="34" charset="-122"/>
              </a:rPr>
              <a:t>8/21/2020 10:16 AM</a:t>
            </a:fld>
            <a:endParaRPr lang="en-US">
              <a:latin typeface="Calibri" panose="020F0502020204030204" pitchFamily="34" charset="0"/>
              <a:ea typeface="微软雅黑" panose="020B0503020204020204" pitchFamily="34" charset="-122"/>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latin typeface="Calibri" panose="020F0502020204030204" pitchFamily="34" charset="0"/>
                <a:ea typeface="微软雅黑" panose="020B0503020204020204" pitchFamily="34" charset="-122"/>
              </a:rPr>
              <a:pPr/>
              <a:t>25</a:t>
            </a:fld>
            <a:endParaRPr lang="en-US">
              <a:latin typeface="Calibri" panose="020F0502020204030204" pitchFamily="34" charset="0"/>
              <a:ea typeface="微软雅黑" panose="020B0503020204020204" pitchFamily="34" charset="-122"/>
            </a:endParaRPr>
          </a:p>
        </p:txBody>
      </p:sp>
    </p:spTree>
    <p:extLst>
      <p:ext uri="{BB962C8B-B14F-4D97-AF65-F5344CB8AC3E}">
        <p14:creationId xmlns:p14="http://schemas.microsoft.com/office/powerpoint/2010/main" val="17184684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zh-CN" altLang="en-US" baseline="0">
              <a:latin typeface="Calibri" panose="020F0502020204030204" pitchFamily="34" charset="0"/>
              <a:ea typeface="微软雅黑" panose="020B0503020204020204" pitchFamily="34" charset="-122"/>
            </a:endParaRPr>
          </a:p>
          <a:p>
            <a:pPr marL="171450" indent="-171450">
              <a:buFontTx/>
              <a:buChar char="-"/>
            </a:pPr>
            <a:endParaRPr lang="zh-CN" altLang="en-US" baseline="0">
              <a:latin typeface="Calibri" panose="020F0502020204030204" pitchFamily="34" charset="0"/>
              <a:ea typeface="微软雅黑" panose="020B0503020204020204" pitchFamily="34" charset="-122"/>
            </a:endParaRPr>
          </a:p>
          <a:p>
            <a:pPr marL="171450" indent="-171450">
              <a:buFontTx/>
              <a:buChar char="-"/>
            </a:pPr>
            <a:endParaRPr lang="zh-CN" altLang="en-US" baseline="0">
              <a:latin typeface="Calibri" panose="020F0502020204030204" pitchFamily="34" charset="0"/>
              <a:ea typeface="微软雅黑" panose="020B0503020204020204" pitchFamily="34" charset="-122"/>
            </a:endParaRPr>
          </a:p>
          <a:p>
            <a:endParaRPr lang="zh-CN" altLang="en-US">
              <a:latin typeface="Calibri" panose="020F0502020204030204" pitchFamily="34" charset="0"/>
              <a:ea typeface="微软雅黑" panose="020B0503020204020204" pitchFamily="34" charset="-122"/>
            </a:endParaRPr>
          </a:p>
          <a:p>
            <a:endParaRPr lang="zh-CN" altLang="en-US" dirty="0">
              <a:latin typeface="Calibri" panose="020F0502020204030204" pitchFamily="34" charset="0"/>
              <a:ea typeface="微软雅黑" panose="020B0503020204020204" pitchFamily="34" charset="-122"/>
            </a:endParaRPr>
          </a:p>
        </p:txBody>
      </p:sp>
      <p:sp>
        <p:nvSpPr>
          <p:cNvPr id="4" name="Header Placeholder 3"/>
          <p:cNvSpPr>
            <a:spLocks noGrp="1"/>
          </p:cNvSpPr>
          <p:nvPr>
            <p:ph type="hdr" sz="quarter"/>
          </p:nvPr>
        </p:nvSpPr>
        <p:spPr/>
        <p:txBody>
          <a:bodyPr/>
          <a:lstStyle/>
          <a:p>
            <a:endParaRPr lang="en-US">
              <a:latin typeface="Calibri" panose="020F0502020204030204" pitchFamily="34" charset="0"/>
              <a:ea typeface="微软雅黑" panose="020B0503020204020204" pitchFamily="34" charset="-122"/>
            </a:endParaRPr>
          </a:p>
        </p:txBody>
      </p:sp>
      <p:sp>
        <p:nvSpPr>
          <p:cNvPr id="5" name="Footer Placeholder 4"/>
          <p:cNvSpPr>
            <a:spLocks noGrp="1"/>
          </p:cNvSpPr>
          <p:nvPr>
            <p:ph type="ftr" sz="quarter" idx="4"/>
          </p:nvPr>
        </p:nvSpPr>
        <p:spPr/>
        <p:txBody>
          <a:bodyPr/>
          <a:lstStyle/>
          <a:p>
            <a:pPr defTabSz="914099" eaLnBrk="0" hangingPunct="0"/>
            <a:r>
              <a:rPr lang="zh-cn" sz="400">
                <a:gradFill>
                  <a:gsLst>
                    <a:gs pos="0">
                      <a:prstClr val="black"/>
                    </a:gs>
                    <a:gs pos="100000">
                      <a:prstClr val="black"/>
                    </a:gs>
                  </a:gsLst>
                  <a:lin ang="5400000" scaled="0"/>
                </a:gradFill>
                <a:latin typeface="微软雅黑" panose="020B0503020204020204" pitchFamily="34" charset="-122"/>
                <a:ea typeface="微软雅黑" panose="020B0503020204020204" pitchFamily="34" charset="-122"/>
                <a:cs typeface="Segoe UI" pitchFamily="34" charset="0"/>
              </a:rPr>
              <a:t>© Microsoft Corporation.保留所有权利。Microsoft 对本演示文稿中的信息不作任何明示、暗示或法定的保证。</a:t>
            </a:r>
          </a:p>
        </p:txBody>
      </p:sp>
      <p:sp>
        <p:nvSpPr>
          <p:cNvPr id="6" name="Date Placeholder 5"/>
          <p:cNvSpPr>
            <a:spLocks noGrp="1"/>
          </p:cNvSpPr>
          <p:nvPr>
            <p:ph type="dt" idx="1"/>
          </p:nvPr>
        </p:nvSpPr>
        <p:spPr/>
        <p:txBody>
          <a:bodyPr/>
          <a:lstStyle/>
          <a:p>
            <a:fld id="{386CE63F-9E7F-4C04-9D0D-FCA25A8E9E86}" type="datetime8">
              <a:rPr lang="en-US" smtClean="0">
                <a:latin typeface="Calibri" panose="020F0502020204030204" pitchFamily="34" charset="0"/>
                <a:ea typeface="微软雅黑" panose="020B0503020204020204" pitchFamily="34" charset="-122"/>
              </a:rPr>
              <a:t>8/21/2020 10:16 AM</a:t>
            </a:fld>
            <a:endParaRPr lang="en-US">
              <a:latin typeface="Calibri" panose="020F0502020204030204" pitchFamily="34" charset="0"/>
              <a:ea typeface="微软雅黑" panose="020B0503020204020204" pitchFamily="34" charset="-122"/>
            </a:endParaRPr>
          </a:p>
        </p:txBody>
      </p:sp>
      <p:sp>
        <p:nvSpPr>
          <p:cNvPr id="7" name="Slide Number Placeholder 6"/>
          <p:cNvSpPr>
            <a:spLocks noGrp="1"/>
          </p:cNvSpPr>
          <p:nvPr>
            <p:ph type="sldNum" sz="quarter" idx="5"/>
          </p:nvPr>
        </p:nvSpPr>
        <p:spPr/>
        <p:txBody>
          <a:bodyPr/>
          <a:lstStyle/>
          <a:p>
            <a:fld id="{B4008EB6-D09E-4580-8CD6-DDB14511944F}" type="slidenum">
              <a:rPr lang="en-US" smtClean="0">
                <a:latin typeface="Calibri" panose="020F0502020204030204" pitchFamily="34" charset="0"/>
                <a:ea typeface="微软雅黑" panose="020B0503020204020204" pitchFamily="34" charset="-122"/>
              </a:rPr>
              <a:pPr/>
              <a:t>26</a:t>
            </a:fld>
            <a:endParaRPr lang="en-US">
              <a:latin typeface="Calibri" panose="020F0502020204030204" pitchFamily="34" charset="0"/>
              <a:ea typeface="微软雅黑" panose="020B0503020204020204" pitchFamily="34" charset="-122"/>
            </a:endParaRPr>
          </a:p>
        </p:txBody>
      </p:sp>
    </p:spTree>
    <p:extLst>
      <p:ext uri="{BB962C8B-B14F-4D97-AF65-F5344CB8AC3E}">
        <p14:creationId xmlns:p14="http://schemas.microsoft.com/office/powerpoint/2010/main" val="457532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latin typeface="Calibri" panose="020F0502020204030204" pitchFamily="34" charset="0"/>
              <a:ea typeface="微软雅黑" panose="020B0503020204020204" pitchFamily="34" charset="-122"/>
            </a:endParaRPr>
          </a:p>
        </p:txBody>
      </p:sp>
      <p:sp>
        <p:nvSpPr>
          <p:cNvPr id="4" name="Header Placeholder 3"/>
          <p:cNvSpPr>
            <a:spLocks noGrp="1"/>
          </p:cNvSpPr>
          <p:nvPr>
            <p:ph type="hdr" sz="quarter" idx="10"/>
          </p:nvPr>
        </p:nvSpPr>
        <p:spPr/>
        <p:txBody>
          <a:bodyPr/>
          <a:lstStyle/>
          <a:p>
            <a:endParaRPr lang="en-US">
              <a:latin typeface="Calibri" panose="020F0502020204030204" pitchFamily="34" charset="0"/>
              <a:ea typeface="微软雅黑" panose="020B0503020204020204" pitchFamily="34" charset="-122"/>
            </a:endParaRPr>
          </a:p>
        </p:txBody>
      </p:sp>
      <p:sp>
        <p:nvSpPr>
          <p:cNvPr id="5" name="Footer Placeholder 4"/>
          <p:cNvSpPr>
            <a:spLocks noGrp="1"/>
          </p:cNvSpPr>
          <p:nvPr>
            <p:ph type="ftr" sz="quarter" idx="11"/>
          </p:nvPr>
        </p:nvSpPr>
        <p:spPr/>
        <p:txBody>
          <a:bodyPr/>
          <a:lstStyle/>
          <a:p>
            <a:pPr defTabSz="914099" eaLnBrk="0" hangingPunct="0"/>
            <a:r>
              <a:rPr lang="zh-cn" sz="400">
                <a:gradFill>
                  <a:gsLst>
                    <a:gs pos="0">
                      <a:prstClr val="black"/>
                    </a:gs>
                    <a:gs pos="100000">
                      <a:prstClr val="black"/>
                    </a:gs>
                  </a:gsLst>
                  <a:lin ang="5400000" scaled="0"/>
                </a:gradFill>
                <a:latin typeface="微软雅黑" panose="020B0503020204020204" pitchFamily="34" charset="-122"/>
                <a:ea typeface="微软雅黑" panose="020B0503020204020204" pitchFamily="34" charset="-122"/>
                <a:cs typeface="Segoe UI" pitchFamily="34" charset="0"/>
              </a:rPr>
              <a:t>© Microsoft Corporation.保留所有权利。Microsoft 对本演示文稿中的信息不作任何明示、暗示或法定的保证。</a:t>
            </a:r>
          </a:p>
        </p:txBody>
      </p:sp>
      <p:sp>
        <p:nvSpPr>
          <p:cNvPr id="6" name="Date Placeholder 5"/>
          <p:cNvSpPr>
            <a:spLocks noGrp="1"/>
          </p:cNvSpPr>
          <p:nvPr>
            <p:ph type="dt" idx="12"/>
          </p:nvPr>
        </p:nvSpPr>
        <p:spPr/>
        <p:txBody>
          <a:bodyPr/>
          <a:lstStyle/>
          <a:p>
            <a:fld id="{386CE63F-9E7F-4C04-9D0D-FCA25A8E9E86}" type="datetime8">
              <a:rPr lang="en-US" smtClean="0">
                <a:latin typeface="Calibri" panose="020F0502020204030204" pitchFamily="34" charset="0"/>
                <a:ea typeface="微软雅黑" panose="020B0503020204020204" pitchFamily="34" charset="-122"/>
              </a:rPr>
              <a:t>8/21/2020 10:17 AM</a:t>
            </a:fld>
            <a:endParaRPr lang="en-US">
              <a:latin typeface="Calibri" panose="020F0502020204030204" pitchFamily="34" charset="0"/>
              <a:ea typeface="微软雅黑" panose="020B0503020204020204" pitchFamily="34" charset="-122"/>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latin typeface="Calibri" panose="020F0502020204030204" pitchFamily="34" charset="0"/>
                <a:ea typeface="微软雅黑" panose="020B0503020204020204" pitchFamily="34" charset="-122"/>
              </a:rPr>
              <a:pPr/>
              <a:t>27</a:t>
            </a:fld>
            <a:endParaRPr lang="en-US">
              <a:latin typeface="Calibri" panose="020F0502020204030204" pitchFamily="34" charset="0"/>
              <a:ea typeface="微软雅黑" panose="020B0503020204020204" pitchFamily="34" charset="-122"/>
            </a:endParaRPr>
          </a:p>
        </p:txBody>
      </p:sp>
    </p:spTree>
    <p:extLst>
      <p:ext uri="{BB962C8B-B14F-4D97-AF65-F5344CB8AC3E}">
        <p14:creationId xmlns:p14="http://schemas.microsoft.com/office/powerpoint/2010/main" val="280912408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latin typeface="Calibri" panose="020F0502020204030204" pitchFamily="34" charset="0"/>
              <a:ea typeface="微软雅黑" panose="020B0503020204020204" pitchFamily="34" charset="-122"/>
            </a:endParaRPr>
          </a:p>
        </p:txBody>
      </p:sp>
      <p:sp>
        <p:nvSpPr>
          <p:cNvPr id="4" name="Header Placeholder 3"/>
          <p:cNvSpPr>
            <a:spLocks noGrp="1"/>
          </p:cNvSpPr>
          <p:nvPr>
            <p:ph type="hdr" sz="quarter" idx="10"/>
          </p:nvPr>
        </p:nvSpPr>
        <p:spPr/>
        <p:txBody>
          <a:bodyPr/>
          <a:lstStyle/>
          <a:p>
            <a:endParaRPr lang="en-US">
              <a:latin typeface="Calibri" panose="020F0502020204030204" pitchFamily="34" charset="0"/>
              <a:ea typeface="微软雅黑" panose="020B0503020204020204" pitchFamily="34" charset="-122"/>
            </a:endParaRPr>
          </a:p>
        </p:txBody>
      </p:sp>
      <p:sp>
        <p:nvSpPr>
          <p:cNvPr id="5" name="Footer Placeholder 4"/>
          <p:cNvSpPr>
            <a:spLocks noGrp="1"/>
          </p:cNvSpPr>
          <p:nvPr>
            <p:ph type="ftr" sz="quarter" idx="11"/>
          </p:nvPr>
        </p:nvSpPr>
        <p:spPr/>
        <p:txBody>
          <a:bodyPr/>
          <a:lstStyle/>
          <a:p>
            <a:pPr defTabSz="914099" eaLnBrk="0" hangingPunct="0"/>
            <a:r>
              <a:rPr lang="zh-cn" sz="400">
                <a:gradFill>
                  <a:gsLst>
                    <a:gs pos="0">
                      <a:prstClr val="black"/>
                    </a:gs>
                    <a:gs pos="100000">
                      <a:prstClr val="black"/>
                    </a:gs>
                  </a:gsLst>
                  <a:lin ang="5400000" scaled="0"/>
                </a:gradFill>
                <a:latin typeface="微软雅黑" panose="020B0503020204020204" pitchFamily="34" charset="-122"/>
                <a:ea typeface="微软雅黑" panose="020B0503020204020204" pitchFamily="34" charset="-122"/>
                <a:cs typeface="Segoe UI" pitchFamily="34" charset="0"/>
              </a:rPr>
              <a:t>© Microsoft Corporation.保留所有权利。Microsoft 对本演示文稿中的信息不作任何明示、暗示或法定的保证。</a:t>
            </a:r>
          </a:p>
        </p:txBody>
      </p:sp>
      <p:sp>
        <p:nvSpPr>
          <p:cNvPr id="6" name="Date Placeholder 5"/>
          <p:cNvSpPr>
            <a:spLocks noGrp="1"/>
          </p:cNvSpPr>
          <p:nvPr>
            <p:ph type="dt" idx="12"/>
          </p:nvPr>
        </p:nvSpPr>
        <p:spPr/>
        <p:txBody>
          <a:bodyPr/>
          <a:lstStyle/>
          <a:p>
            <a:fld id="{386CE63F-9E7F-4C04-9D0D-FCA25A8E9E86}" type="datetime8">
              <a:rPr lang="en-US" smtClean="0">
                <a:latin typeface="Calibri" panose="020F0502020204030204" pitchFamily="34" charset="0"/>
                <a:ea typeface="微软雅黑" panose="020B0503020204020204" pitchFamily="34" charset="-122"/>
              </a:rPr>
              <a:t>8/21/2020 10:17 AM</a:t>
            </a:fld>
            <a:endParaRPr lang="en-US">
              <a:latin typeface="Calibri" panose="020F0502020204030204" pitchFamily="34" charset="0"/>
              <a:ea typeface="微软雅黑" panose="020B0503020204020204" pitchFamily="34" charset="-122"/>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latin typeface="Calibri" panose="020F0502020204030204" pitchFamily="34" charset="0"/>
                <a:ea typeface="微软雅黑" panose="020B0503020204020204" pitchFamily="34" charset="-122"/>
              </a:rPr>
              <a:pPr/>
              <a:t>28</a:t>
            </a:fld>
            <a:endParaRPr lang="en-US">
              <a:latin typeface="Calibri" panose="020F0502020204030204" pitchFamily="34" charset="0"/>
              <a:ea typeface="微软雅黑" panose="020B0503020204020204" pitchFamily="34" charset="-122"/>
            </a:endParaRPr>
          </a:p>
        </p:txBody>
      </p:sp>
    </p:spTree>
    <p:extLst>
      <p:ext uri="{BB962C8B-B14F-4D97-AF65-F5344CB8AC3E}">
        <p14:creationId xmlns:p14="http://schemas.microsoft.com/office/powerpoint/2010/main" val="323661555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zh-CN" altLang="en-US" dirty="0">
              <a:latin typeface="Calibri" panose="020F0502020204030204" pitchFamily="34" charset="0"/>
              <a:ea typeface="微软雅黑" panose="020B0503020204020204" pitchFamily="34" charset="-122"/>
            </a:endParaRPr>
          </a:p>
        </p:txBody>
      </p:sp>
      <p:sp>
        <p:nvSpPr>
          <p:cNvPr id="4" name="Header Placeholder 3"/>
          <p:cNvSpPr>
            <a:spLocks noGrp="1"/>
          </p:cNvSpPr>
          <p:nvPr>
            <p:ph type="hdr" sz="quarter"/>
          </p:nvPr>
        </p:nvSpPr>
        <p:spPr/>
        <p:txBody>
          <a:bodyPr/>
          <a:lstStyle/>
          <a:p>
            <a:endParaRPr lang="en-US">
              <a:latin typeface="Calibri" panose="020F0502020204030204" pitchFamily="34" charset="0"/>
              <a:ea typeface="微软雅黑" panose="020B0503020204020204" pitchFamily="34" charset="-122"/>
            </a:endParaRPr>
          </a:p>
        </p:txBody>
      </p:sp>
      <p:sp>
        <p:nvSpPr>
          <p:cNvPr id="5" name="Footer Placeholder 4"/>
          <p:cNvSpPr>
            <a:spLocks noGrp="1"/>
          </p:cNvSpPr>
          <p:nvPr>
            <p:ph type="ftr" sz="quarter" idx="4"/>
          </p:nvPr>
        </p:nvSpPr>
        <p:spPr/>
        <p:txBody>
          <a:bodyPr/>
          <a:lstStyle/>
          <a:p>
            <a:pPr defTabSz="914099" eaLnBrk="0" hangingPunct="0"/>
            <a:r>
              <a:rPr lang="zh-cn" sz="400">
                <a:gradFill>
                  <a:gsLst>
                    <a:gs pos="0">
                      <a:prstClr val="black"/>
                    </a:gs>
                    <a:gs pos="100000">
                      <a:prstClr val="black"/>
                    </a:gs>
                  </a:gsLst>
                  <a:lin ang="5400000" scaled="0"/>
                </a:gradFill>
                <a:latin typeface="微软雅黑" panose="020B0503020204020204" pitchFamily="34" charset="-122"/>
                <a:ea typeface="微软雅黑" panose="020B0503020204020204" pitchFamily="34" charset="-122"/>
                <a:cs typeface="Segoe UI" pitchFamily="34" charset="0"/>
              </a:rPr>
              <a:t>© Microsoft Corporation.保留所有权利。Microsoft 对本演示文稿中的信息不作任何明示、暗示或法定的保证。</a:t>
            </a:r>
          </a:p>
        </p:txBody>
      </p:sp>
      <p:sp>
        <p:nvSpPr>
          <p:cNvPr id="6" name="Date Placeholder 5"/>
          <p:cNvSpPr>
            <a:spLocks noGrp="1"/>
          </p:cNvSpPr>
          <p:nvPr>
            <p:ph type="dt" idx="1"/>
          </p:nvPr>
        </p:nvSpPr>
        <p:spPr/>
        <p:txBody>
          <a:bodyPr/>
          <a:lstStyle/>
          <a:p>
            <a:fld id="{386CE63F-9E7F-4C04-9D0D-FCA25A8E9E86}" type="datetime8">
              <a:rPr lang="en-US" smtClean="0">
                <a:latin typeface="Calibri" panose="020F0502020204030204" pitchFamily="34" charset="0"/>
                <a:ea typeface="微软雅黑" panose="020B0503020204020204" pitchFamily="34" charset="-122"/>
              </a:rPr>
              <a:t>8/21/2020 10:17 AM</a:t>
            </a:fld>
            <a:endParaRPr lang="en-US">
              <a:latin typeface="Calibri" panose="020F0502020204030204" pitchFamily="34" charset="0"/>
              <a:ea typeface="微软雅黑" panose="020B0503020204020204" pitchFamily="34" charset="-122"/>
            </a:endParaRPr>
          </a:p>
        </p:txBody>
      </p:sp>
      <p:sp>
        <p:nvSpPr>
          <p:cNvPr id="7" name="Slide Number Placeholder 6"/>
          <p:cNvSpPr>
            <a:spLocks noGrp="1"/>
          </p:cNvSpPr>
          <p:nvPr>
            <p:ph type="sldNum" sz="quarter" idx="5"/>
          </p:nvPr>
        </p:nvSpPr>
        <p:spPr/>
        <p:txBody>
          <a:bodyPr/>
          <a:lstStyle/>
          <a:p>
            <a:fld id="{B4008EB6-D09E-4580-8CD6-DDB14511944F}" type="slidenum">
              <a:rPr lang="en-US" smtClean="0">
                <a:latin typeface="Calibri" panose="020F0502020204030204" pitchFamily="34" charset="0"/>
                <a:ea typeface="微软雅黑" panose="020B0503020204020204" pitchFamily="34" charset="-122"/>
              </a:rPr>
              <a:pPr/>
              <a:t>29</a:t>
            </a:fld>
            <a:endParaRPr lang="en-US">
              <a:latin typeface="Calibri" panose="020F0502020204030204" pitchFamily="34" charset="0"/>
              <a:ea typeface="微软雅黑" panose="020B0503020204020204" pitchFamily="34" charset="-122"/>
            </a:endParaRPr>
          </a:p>
        </p:txBody>
      </p:sp>
    </p:spTree>
    <p:extLst>
      <p:ext uri="{BB962C8B-B14F-4D97-AF65-F5344CB8AC3E}">
        <p14:creationId xmlns:p14="http://schemas.microsoft.com/office/powerpoint/2010/main" val="18945559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a:latin typeface="Calibri" panose="020F0502020204030204" pitchFamily="34" charset="0"/>
                <a:ea typeface="微软雅黑" panose="020B0503020204020204" pitchFamily="34" charset="-122"/>
              </a:rPr>
              <a:t>介绍 </a:t>
            </a:r>
            <a:r>
              <a:rPr lang="en-US" altLang="zh-CN">
                <a:latin typeface="Calibri" panose="020F0502020204030204" pitchFamily="34" charset="0"/>
                <a:ea typeface="微软雅黑" panose="020B0503020204020204" pitchFamily="34" charset="-122"/>
              </a:rPr>
              <a:t>Office </a:t>
            </a:r>
            <a:r>
              <a:rPr lang="zh-CN" altLang="en-US">
                <a:latin typeface="Calibri" panose="020F0502020204030204" pitchFamily="34" charset="0"/>
                <a:ea typeface="微软雅黑" panose="020B0503020204020204" pitchFamily="34" charset="-122"/>
              </a:rPr>
              <a:t>加载项平台概述。</a:t>
            </a:r>
          </a:p>
          <a:p>
            <a:endParaRPr lang="zh-CN" altLang="en-US">
              <a:latin typeface="Calibri" panose="020F0502020204030204" pitchFamily="34" charset="0"/>
              <a:ea typeface="微软雅黑" panose="020B0503020204020204" pitchFamily="34" charset="-122"/>
            </a:endParaRPr>
          </a:p>
          <a:p>
            <a:endParaRPr lang="zh-CN" altLang="en-US" dirty="0">
              <a:latin typeface="Calibri" panose="020F0502020204030204" pitchFamily="34" charset="0"/>
              <a:ea typeface="微软雅黑" panose="020B0503020204020204" pitchFamily="34" charset="-122"/>
            </a:endParaRPr>
          </a:p>
        </p:txBody>
      </p:sp>
      <p:sp>
        <p:nvSpPr>
          <p:cNvPr id="4" name="Header Placeholder 3"/>
          <p:cNvSpPr>
            <a:spLocks noGrp="1"/>
          </p:cNvSpPr>
          <p:nvPr>
            <p:ph type="hdr" sz="quarter" idx="10"/>
          </p:nvPr>
        </p:nvSpPr>
        <p:spPr/>
        <p:txBody>
          <a:bodyPr/>
          <a:lstStyle/>
          <a:p>
            <a:endParaRPr lang="en-US">
              <a:latin typeface="Calibri" panose="020F0502020204030204" pitchFamily="34" charset="0"/>
              <a:ea typeface="微软雅黑" panose="020B0503020204020204" pitchFamily="34" charset="-122"/>
            </a:endParaRPr>
          </a:p>
        </p:txBody>
      </p:sp>
      <p:sp>
        <p:nvSpPr>
          <p:cNvPr id="5" name="Footer Placeholder 4"/>
          <p:cNvSpPr>
            <a:spLocks noGrp="1"/>
          </p:cNvSpPr>
          <p:nvPr>
            <p:ph type="ftr" sz="quarter" idx="11"/>
          </p:nvPr>
        </p:nvSpPr>
        <p:spPr/>
        <p:txBody>
          <a:bodyPr/>
          <a:lstStyle/>
          <a:p>
            <a:pPr defTabSz="914099" eaLnBrk="0" hangingPunct="0"/>
            <a:r>
              <a:rPr lang="zh-cn" sz="400">
                <a:gradFill>
                  <a:gsLst>
                    <a:gs pos="0">
                      <a:prstClr val="black"/>
                    </a:gs>
                    <a:gs pos="100000">
                      <a:prstClr val="black"/>
                    </a:gs>
                  </a:gsLst>
                  <a:lin ang="5400000" scaled="0"/>
                </a:gradFill>
                <a:latin typeface="微软雅黑" panose="020B0503020204020204" pitchFamily="34" charset="-122"/>
                <a:ea typeface="微软雅黑" panose="020B0503020204020204" pitchFamily="34" charset="-122"/>
                <a:cs typeface="Segoe UI" pitchFamily="34" charset="0"/>
              </a:rPr>
              <a:t>© Microsoft Corporation.保留所有权利。Microsoft 对本演示文稿中的信息不作任何明示、暗示或法定的保证。</a:t>
            </a:r>
          </a:p>
        </p:txBody>
      </p:sp>
      <p:sp>
        <p:nvSpPr>
          <p:cNvPr id="6" name="Date Placeholder 5"/>
          <p:cNvSpPr>
            <a:spLocks noGrp="1"/>
          </p:cNvSpPr>
          <p:nvPr>
            <p:ph type="dt" idx="12"/>
          </p:nvPr>
        </p:nvSpPr>
        <p:spPr/>
        <p:txBody>
          <a:bodyPr/>
          <a:lstStyle/>
          <a:p>
            <a:fld id="{386CE63F-9E7F-4C04-9D0D-FCA25A8E9E86}" type="datetime8">
              <a:rPr lang="en-US" smtClean="0">
                <a:latin typeface="Calibri" panose="020F0502020204030204" pitchFamily="34" charset="0"/>
                <a:ea typeface="微软雅黑" panose="020B0503020204020204" pitchFamily="34" charset="-122"/>
              </a:rPr>
              <a:t>8/21/2020 10:17 AM</a:t>
            </a:fld>
            <a:endParaRPr lang="en-US">
              <a:latin typeface="Calibri" panose="020F0502020204030204" pitchFamily="34" charset="0"/>
              <a:ea typeface="微软雅黑" panose="020B0503020204020204" pitchFamily="34" charset="-122"/>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latin typeface="Calibri" panose="020F0502020204030204" pitchFamily="34" charset="0"/>
                <a:ea typeface="微软雅黑" panose="020B0503020204020204" pitchFamily="34" charset="-122"/>
              </a:rPr>
              <a:pPr/>
              <a:t>3</a:t>
            </a:fld>
            <a:endParaRPr lang="en-US">
              <a:latin typeface="Calibri" panose="020F0502020204030204" pitchFamily="34" charset="0"/>
              <a:ea typeface="微软雅黑" panose="020B0503020204020204" pitchFamily="34" charset="-122"/>
            </a:endParaRPr>
          </a:p>
        </p:txBody>
      </p:sp>
    </p:spTree>
    <p:extLst>
      <p:ext uri="{BB962C8B-B14F-4D97-AF65-F5344CB8AC3E}">
        <p14:creationId xmlns:p14="http://schemas.microsoft.com/office/powerpoint/2010/main" val="139699521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zh-CN" altLang="en-US" dirty="0">
              <a:latin typeface="Calibri" panose="020F0502020204030204" pitchFamily="34" charset="0"/>
              <a:ea typeface="微软雅黑" panose="020B0503020204020204" pitchFamily="34" charset="-122"/>
            </a:endParaRPr>
          </a:p>
        </p:txBody>
      </p:sp>
      <p:sp>
        <p:nvSpPr>
          <p:cNvPr id="4" name="Header Placeholder 3"/>
          <p:cNvSpPr>
            <a:spLocks noGrp="1"/>
          </p:cNvSpPr>
          <p:nvPr>
            <p:ph type="hdr" sz="quarter"/>
          </p:nvPr>
        </p:nvSpPr>
        <p:spPr/>
        <p:txBody>
          <a:bodyPr/>
          <a:lstStyle/>
          <a:p>
            <a:endParaRPr lang="en-US">
              <a:latin typeface="Calibri" panose="020F0502020204030204" pitchFamily="34" charset="0"/>
              <a:ea typeface="微软雅黑" panose="020B0503020204020204" pitchFamily="34" charset="-122"/>
            </a:endParaRPr>
          </a:p>
        </p:txBody>
      </p:sp>
      <p:sp>
        <p:nvSpPr>
          <p:cNvPr id="5" name="Footer Placeholder 4"/>
          <p:cNvSpPr>
            <a:spLocks noGrp="1"/>
          </p:cNvSpPr>
          <p:nvPr>
            <p:ph type="ftr" sz="quarter" idx="4"/>
          </p:nvPr>
        </p:nvSpPr>
        <p:spPr/>
        <p:txBody>
          <a:bodyPr/>
          <a:lstStyle/>
          <a:p>
            <a:pPr defTabSz="914099" eaLnBrk="0" hangingPunct="0"/>
            <a:r>
              <a:rPr lang="zh-cn" sz="400">
                <a:gradFill>
                  <a:gsLst>
                    <a:gs pos="0">
                      <a:prstClr val="black"/>
                    </a:gs>
                    <a:gs pos="100000">
                      <a:prstClr val="black"/>
                    </a:gs>
                  </a:gsLst>
                  <a:lin ang="5400000" scaled="0"/>
                </a:gradFill>
                <a:latin typeface="微软雅黑" panose="020B0503020204020204" pitchFamily="34" charset="-122"/>
                <a:ea typeface="微软雅黑" panose="020B0503020204020204" pitchFamily="34" charset="-122"/>
                <a:cs typeface="Segoe UI" pitchFamily="34" charset="0"/>
              </a:rPr>
              <a:t>© Microsoft Corporation.保留所有权利。Microsoft 对本演示文稿中的信息不作任何明示、暗示或法定的保证。</a:t>
            </a:r>
          </a:p>
        </p:txBody>
      </p:sp>
      <p:sp>
        <p:nvSpPr>
          <p:cNvPr id="6" name="Date Placeholder 5"/>
          <p:cNvSpPr>
            <a:spLocks noGrp="1"/>
          </p:cNvSpPr>
          <p:nvPr>
            <p:ph type="dt" idx="1"/>
          </p:nvPr>
        </p:nvSpPr>
        <p:spPr/>
        <p:txBody>
          <a:bodyPr/>
          <a:lstStyle/>
          <a:p>
            <a:fld id="{386CE63F-9E7F-4C04-9D0D-FCA25A8E9E86}" type="datetime8">
              <a:rPr lang="en-US" smtClean="0">
                <a:latin typeface="Calibri" panose="020F0502020204030204" pitchFamily="34" charset="0"/>
                <a:ea typeface="微软雅黑" panose="020B0503020204020204" pitchFamily="34" charset="-122"/>
              </a:rPr>
              <a:t>8/21/2020 10:17 AM</a:t>
            </a:fld>
            <a:endParaRPr lang="en-US">
              <a:latin typeface="Calibri" panose="020F0502020204030204" pitchFamily="34" charset="0"/>
              <a:ea typeface="微软雅黑" panose="020B0503020204020204" pitchFamily="34" charset="-122"/>
            </a:endParaRPr>
          </a:p>
        </p:txBody>
      </p:sp>
      <p:sp>
        <p:nvSpPr>
          <p:cNvPr id="7" name="Slide Number Placeholder 6"/>
          <p:cNvSpPr>
            <a:spLocks noGrp="1"/>
          </p:cNvSpPr>
          <p:nvPr>
            <p:ph type="sldNum" sz="quarter" idx="5"/>
          </p:nvPr>
        </p:nvSpPr>
        <p:spPr/>
        <p:txBody>
          <a:bodyPr/>
          <a:lstStyle/>
          <a:p>
            <a:fld id="{B4008EB6-D09E-4580-8CD6-DDB14511944F}" type="slidenum">
              <a:rPr lang="en-US" smtClean="0">
                <a:latin typeface="Calibri" panose="020F0502020204030204" pitchFamily="34" charset="0"/>
                <a:ea typeface="微软雅黑" panose="020B0503020204020204" pitchFamily="34" charset="-122"/>
              </a:rPr>
              <a:pPr/>
              <a:t>30</a:t>
            </a:fld>
            <a:endParaRPr lang="en-US">
              <a:latin typeface="Calibri" panose="020F0502020204030204" pitchFamily="34" charset="0"/>
              <a:ea typeface="微软雅黑" panose="020B0503020204020204" pitchFamily="34" charset="-122"/>
            </a:endParaRPr>
          </a:p>
        </p:txBody>
      </p:sp>
    </p:spTree>
    <p:extLst>
      <p:ext uri="{BB962C8B-B14F-4D97-AF65-F5344CB8AC3E}">
        <p14:creationId xmlns:p14="http://schemas.microsoft.com/office/powerpoint/2010/main" val="405663838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zh-CN" altLang="en-US" baseline="0">
              <a:latin typeface="Calibri" panose="020F0502020204030204" pitchFamily="34" charset="0"/>
              <a:ea typeface="微软雅黑" panose="020B0503020204020204" pitchFamily="34" charset="-122"/>
            </a:endParaRPr>
          </a:p>
          <a:p>
            <a:pPr marL="171450" indent="-171450">
              <a:buFontTx/>
              <a:buChar char="-"/>
            </a:pPr>
            <a:endParaRPr lang="zh-CN" altLang="en-US" baseline="0">
              <a:latin typeface="Calibri" panose="020F0502020204030204" pitchFamily="34" charset="0"/>
              <a:ea typeface="微软雅黑" panose="020B0503020204020204" pitchFamily="34" charset="-122"/>
            </a:endParaRPr>
          </a:p>
          <a:p>
            <a:pPr marL="171450" indent="-171450">
              <a:buFontTx/>
              <a:buChar char="-"/>
            </a:pPr>
            <a:endParaRPr lang="zh-CN" altLang="en-US" baseline="0">
              <a:latin typeface="Calibri" panose="020F0502020204030204" pitchFamily="34" charset="0"/>
              <a:ea typeface="微软雅黑" panose="020B0503020204020204" pitchFamily="34" charset="-122"/>
            </a:endParaRPr>
          </a:p>
          <a:p>
            <a:endParaRPr lang="zh-CN" altLang="en-US">
              <a:latin typeface="Calibri" panose="020F0502020204030204" pitchFamily="34" charset="0"/>
              <a:ea typeface="微软雅黑" panose="020B0503020204020204" pitchFamily="34" charset="-122"/>
            </a:endParaRPr>
          </a:p>
          <a:p>
            <a:endParaRPr lang="zh-CN" altLang="en-US" dirty="0">
              <a:latin typeface="Calibri" panose="020F0502020204030204" pitchFamily="34" charset="0"/>
              <a:ea typeface="微软雅黑" panose="020B0503020204020204" pitchFamily="34" charset="-122"/>
            </a:endParaRPr>
          </a:p>
        </p:txBody>
      </p:sp>
      <p:sp>
        <p:nvSpPr>
          <p:cNvPr id="4" name="Header Placeholder 3"/>
          <p:cNvSpPr>
            <a:spLocks noGrp="1"/>
          </p:cNvSpPr>
          <p:nvPr>
            <p:ph type="hdr" sz="quarter"/>
          </p:nvPr>
        </p:nvSpPr>
        <p:spPr/>
        <p:txBody>
          <a:bodyPr/>
          <a:lstStyle/>
          <a:p>
            <a:endParaRPr lang="en-US">
              <a:latin typeface="Calibri" panose="020F0502020204030204" pitchFamily="34" charset="0"/>
              <a:ea typeface="微软雅黑" panose="020B0503020204020204" pitchFamily="34" charset="-122"/>
            </a:endParaRPr>
          </a:p>
        </p:txBody>
      </p:sp>
      <p:sp>
        <p:nvSpPr>
          <p:cNvPr id="5" name="Footer Placeholder 4"/>
          <p:cNvSpPr>
            <a:spLocks noGrp="1"/>
          </p:cNvSpPr>
          <p:nvPr>
            <p:ph type="ftr" sz="quarter" idx="4"/>
          </p:nvPr>
        </p:nvSpPr>
        <p:spPr/>
        <p:txBody>
          <a:bodyPr/>
          <a:lstStyle/>
          <a:p>
            <a:pPr defTabSz="914099" eaLnBrk="0" hangingPunct="0"/>
            <a:r>
              <a:rPr lang="zh-cn" sz="400">
                <a:gradFill>
                  <a:gsLst>
                    <a:gs pos="0">
                      <a:prstClr val="black"/>
                    </a:gs>
                    <a:gs pos="100000">
                      <a:prstClr val="black"/>
                    </a:gs>
                  </a:gsLst>
                  <a:lin ang="5400000" scaled="0"/>
                </a:gradFill>
                <a:latin typeface="微软雅黑" panose="020B0503020204020204" pitchFamily="34" charset="-122"/>
                <a:ea typeface="微软雅黑" panose="020B0503020204020204" pitchFamily="34" charset="-122"/>
                <a:cs typeface="Segoe UI" pitchFamily="34" charset="0"/>
              </a:rPr>
              <a:t>© Microsoft Corporation.保留所有权利。Microsoft 对本演示文稿中的信息不作任何明示、暗示或法定的保证。</a:t>
            </a:r>
          </a:p>
        </p:txBody>
      </p:sp>
      <p:sp>
        <p:nvSpPr>
          <p:cNvPr id="6" name="Date Placeholder 5"/>
          <p:cNvSpPr>
            <a:spLocks noGrp="1"/>
          </p:cNvSpPr>
          <p:nvPr>
            <p:ph type="dt" idx="1"/>
          </p:nvPr>
        </p:nvSpPr>
        <p:spPr/>
        <p:txBody>
          <a:bodyPr/>
          <a:lstStyle/>
          <a:p>
            <a:fld id="{386CE63F-9E7F-4C04-9D0D-FCA25A8E9E86}" type="datetime8">
              <a:rPr lang="en-US" smtClean="0">
                <a:latin typeface="Calibri" panose="020F0502020204030204" pitchFamily="34" charset="0"/>
                <a:ea typeface="微软雅黑" panose="020B0503020204020204" pitchFamily="34" charset="-122"/>
              </a:rPr>
              <a:t>8/21/2020 10:16 AM</a:t>
            </a:fld>
            <a:endParaRPr lang="en-US">
              <a:latin typeface="Calibri" panose="020F0502020204030204" pitchFamily="34" charset="0"/>
              <a:ea typeface="微软雅黑" panose="020B0503020204020204" pitchFamily="34" charset="-122"/>
            </a:endParaRPr>
          </a:p>
        </p:txBody>
      </p:sp>
      <p:sp>
        <p:nvSpPr>
          <p:cNvPr id="7" name="Slide Number Placeholder 6"/>
          <p:cNvSpPr>
            <a:spLocks noGrp="1"/>
          </p:cNvSpPr>
          <p:nvPr>
            <p:ph type="sldNum" sz="quarter" idx="5"/>
          </p:nvPr>
        </p:nvSpPr>
        <p:spPr/>
        <p:txBody>
          <a:bodyPr/>
          <a:lstStyle/>
          <a:p>
            <a:fld id="{B4008EB6-D09E-4580-8CD6-DDB14511944F}" type="slidenum">
              <a:rPr lang="en-US" smtClean="0">
                <a:latin typeface="Calibri" panose="020F0502020204030204" pitchFamily="34" charset="0"/>
                <a:ea typeface="微软雅黑" panose="020B0503020204020204" pitchFamily="34" charset="-122"/>
              </a:rPr>
              <a:pPr/>
              <a:t>31</a:t>
            </a:fld>
            <a:endParaRPr lang="en-US">
              <a:latin typeface="Calibri" panose="020F0502020204030204" pitchFamily="34" charset="0"/>
              <a:ea typeface="微软雅黑" panose="020B0503020204020204" pitchFamily="34" charset="-122"/>
            </a:endParaRPr>
          </a:p>
        </p:txBody>
      </p:sp>
    </p:spTree>
    <p:extLst>
      <p:ext uri="{BB962C8B-B14F-4D97-AF65-F5344CB8AC3E}">
        <p14:creationId xmlns:p14="http://schemas.microsoft.com/office/powerpoint/2010/main" val="324966314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latin typeface="Calibri" panose="020F0502020204030204" pitchFamily="34" charset="0"/>
              <a:ea typeface="微软雅黑" panose="020B0503020204020204" pitchFamily="34" charset="-122"/>
            </a:endParaRPr>
          </a:p>
        </p:txBody>
      </p:sp>
      <p:sp>
        <p:nvSpPr>
          <p:cNvPr id="4" name="Header Placeholder 3"/>
          <p:cNvSpPr>
            <a:spLocks noGrp="1"/>
          </p:cNvSpPr>
          <p:nvPr>
            <p:ph type="hdr" sz="quarter" idx="10"/>
          </p:nvPr>
        </p:nvSpPr>
        <p:spPr/>
        <p:txBody>
          <a:bodyPr/>
          <a:lstStyle/>
          <a:p>
            <a:endParaRPr lang="en-US">
              <a:latin typeface="Calibri" panose="020F0502020204030204" pitchFamily="34" charset="0"/>
              <a:ea typeface="微软雅黑" panose="020B0503020204020204" pitchFamily="34" charset="-122"/>
            </a:endParaRPr>
          </a:p>
        </p:txBody>
      </p:sp>
      <p:sp>
        <p:nvSpPr>
          <p:cNvPr id="5" name="Footer Placeholder 4"/>
          <p:cNvSpPr>
            <a:spLocks noGrp="1"/>
          </p:cNvSpPr>
          <p:nvPr>
            <p:ph type="ftr" sz="quarter" idx="11"/>
          </p:nvPr>
        </p:nvSpPr>
        <p:spPr/>
        <p:txBody>
          <a:bodyPr/>
          <a:lstStyle/>
          <a:p>
            <a:pPr defTabSz="914099" eaLnBrk="0" hangingPunct="0"/>
            <a:r>
              <a:rPr lang="zh-cn" sz="400">
                <a:gradFill>
                  <a:gsLst>
                    <a:gs pos="0">
                      <a:prstClr val="black"/>
                    </a:gs>
                    <a:gs pos="100000">
                      <a:prstClr val="black"/>
                    </a:gs>
                  </a:gsLst>
                  <a:lin ang="5400000" scaled="0"/>
                </a:gradFill>
                <a:latin typeface="微软雅黑" panose="020B0503020204020204" pitchFamily="34" charset="-122"/>
                <a:ea typeface="微软雅黑" panose="020B0503020204020204" pitchFamily="34" charset="-122"/>
                <a:cs typeface="Segoe UI" pitchFamily="34" charset="0"/>
              </a:rPr>
              <a:t>© Microsoft Corporation.保留所有权利。Microsoft 对本演示文稿中的信息不作任何明示、暗示或法定的保证。</a:t>
            </a:r>
          </a:p>
        </p:txBody>
      </p:sp>
      <p:sp>
        <p:nvSpPr>
          <p:cNvPr id="6" name="Date Placeholder 5"/>
          <p:cNvSpPr>
            <a:spLocks noGrp="1"/>
          </p:cNvSpPr>
          <p:nvPr>
            <p:ph type="dt" idx="12"/>
          </p:nvPr>
        </p:nvSpPr>
        <p:spPr/>
        <p:txBody>
          <a:bodyPr/>
          <a:lstStyle/>
          <a:p>
            <a:fld id="{386CE63F-9E7F-4C04-9D0D-FCA25A8E9E86}" type="datetime8">
              <a:rPr lang="en-US" smtClean="0">
                <a:latin typeface="Calibri" panose="020F0502020204030204" pitchFamily="34" charset="0"/>
                <a:ea typeface="微软雅黑" panose="020B0503020204020204" pitchFamily="34" charset="-122"/>
              </a:rPr>
              <a:t>8/21/2020 10:17 AM</a:t>
            </a:fld>
            <a:endParaRPr lang="en-US">
              <a:latin typeface="Calibri" panose="020F0502020204030204" pitchFamily="34" charset="0"/>
              <a:ea typeface="微软雅黑" panose="020B0503020204020204" pitchFamily="34" charset="-122"/>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latin typeface="Calibri" panose="020F0502020204030204" pitchFamily="34" charset="0"/>
                <a:ea typeface="微软雅黑" panose="020B0503020204020204" pitchFamily="34" charset="-122"/>
              </a:rPr>
              <a:pPr/>
              <a:t>32</a:t>
            </a:fld>
            <a:endParaRPr lang="en-US">
              <a:latin typeface="Calibri" panose="020F0502020204030204" pitchFamily="34" charset="0"/>
              <a:ea typeface="微软雅黑" panose="020B0503020204020204" pitchFamily="34" charset="-122"/>
            </a:endParaRPr>
          </a:p>
        </p:txBody>
      </p:sp>
    </p:spTree>
    <p:extLst>
      <p:ext uri="{BB962C8B-B14F-4D97-AF65-F5344CB8AC3E}">
        <p14:creationId xmlns:p14="http://schemas.microsoft.com/office/powerpoint/2010/main" val="49107893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latin typeface="Calibri" panose="020F0502020204030204" pitchFamily="34" charset="0"/>
              <a:ea typeface="微软雅黑" panose="020B0503020204020204" pitchFamily="34" charset="-122"/>
            </a:endParaRPr>
          </a:p>
        </p:txBody>
      </p:sp>
      <p:sp>
        <p:nvSpPr>
          <p:cNvPr id="4" name="Header Placeholder 3"/>
          <p:cNvSpPr>
            <a:spLocks noGrp="1"/>
          </p:cNvSpPr>
          <p:nvPr>
            <p:ph type="hdr" sz="quarter" idx="10"/>
          </p:nvPr>
        </p:nvSpPr>
        <p:spPr/>
        <p:txBody>
          <a:bodyPr/>
          <a:lstStyle/>
          <a:p>
            <a:endParaRPr lang="en-US">
              <a:latin typeface="Calibri" panose="020F0502020204030204" pitchFamily="34" charset="0"/>
              <a:ea typeface="微软雅黑" panose="020B0503020204020204" pitchFamily="34" charset="-122"/>
            </a:endParaRPr>
          </a:p>
        </p:txBody>
      </p:sp>
      <p:sp>
        <p:nvSpPr>
          <p:cNvPr id="5" name="Footer Placeholder 4"/>
          <p:cNvSpPr>
            <a:spLocks noGrp="1"/>
          </p:cNvSpPr>
          <p:nvPr>
            <p:ph type="ftr" sz="quarter" idx="11"/>
          </p:nvPr>
        </p:nvSpPr>
        <p:spPr/>
        <p:txBody>
          <a:bodyPr/>
          <a:lstStyle/>
          <a:p>
            <a:pPr defTabSz="914099" eaLnBrk="0" hangingPunct="0"/>
            <a:r>
              <a:rPr lang="zh-cn" sz="400">
                <a:gradFill>
                  <a:gsLst>
                    <a:gs pos="0">
                      <a:prstClr val="black"/>
                    </a:gs>
                    <a:gs pos="100000">
                      <a:prstClr val="black"/>
                    </a:gs>
                  </a:gsLst>
                  <a:lin ang="5400000" scaled="0"/>
                </a:gradFill>
                <a:latin typeface="微软雅黑" panose="020B0503020204020204" pitchFamily="34" charset="-122"/>
                <a:ea typeface="微软雅黑" panose="020B0503020204020204" pitchFamily="34" charset="-122"/>
                <a:cs typeface="Segoe UI" pitchFamily="34" charset="0"/>
              </a:rPr>
              <a:t>© Microsoft Corporation.保留所有权利。Microsoft 对本演示文稿中的信息不作任何明示、暗示或法定的保证。</a:t>
            </a:r>
          </a:p>
        </p:txBody>
      </p:sp>
      <p:sp>
        <p:nvSpPr>
          <p:cNvPr id="6" name="Date Placeholder 5"/>
          <p:cNvSpPr>
            <a:spLocks noGrp="1"/>
          </p:cNvSpPr>
          <p:nvPr>
            <p:ph type="dt" idx="12"/>
          </p:nvPr>
        </p:nvSpPr>
        <p:spPr/>
        <p:txBody>
          <a:bodyPr/>
          <a:lstStyle/>
          <a:p>
            <a:fld id="{386CE63F-9E7F-4C04-9D0D-FCA25A8E9E86}" type="datetime8">
              <a:rPr lang="en-US" smtClean="0">
                <a:latin typeface="Calibri" panose="020F0502020204030204" pitchFamily="34" charset="0"/>
                <a:ea typeface="微软雅黑" panose="020B0503020204020204" pitchFamily="34" charset="-122"/>
              </a:rPr>
              <a:t>8/21/2020 10:17 AM</a:t>
            </a:fld>
            <a:endParaRPr lang="en-US">
              <a:latin typeface="Calibri" panose="020F0502020204030204" pitchFamily="34" charset="0"/>
              <a:ea typeface="微软雅黑" panose="020B0503020204020204" pitchFamily="34" charset="-122"/>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latin typeface="Calibri" panose="020F0502020204030204" pitchFamily="34" charset="0"/>
                <a:ea typeface="微软雅黑" panose="020B0503020204020204" pitchFamily="34" charset="-122"/>
              </a:rPr>
              <a:pPr/>
              <a:t>33</a:t>
            </a:fld>
            <a:endParaRPr lang="en-US">
              <a:latin typeface="Calibri" panose="020F0502020204030204" pitchFamily="34" charset="0"/>
              <a:ea typeface="微软雅黑" panose="020B0503020204020204" pitchFamily="34" charset="-122"/>
            </a:endParaRPr>
          </a:p>
        </p:txBody>
      </p:sp>
    </p:spTree>
    <p:extLst>
      <p:ext uri="{BB962C8B-B14F-4D97-AF65-F5344CB8AC3E}">
        <p14:creationId xmlns:p14="http://schemas.microsoft.com/office/powerpoint/2010/main" val="425776573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zh-CN" altLang="en-US" baseline="0">
                <a:latin typeface="Calibri" panose="020F0502020204030204" pitchFamily="34" charset="0"/>
                <a:ea typeface="微软雅黑" panose="020B0503020204020204" pitchFamily="34" charset="-122"/>
              </a:rPr>
              <a:t>演示资源位于：</a:t>
            </a:r>
            <a:r>
              <a:rPr lang="en-US" altLang="zh-CN" baseline="0">
                <a:latin typeface="Calibri" panose="020F0502020204030204" pitchFamily="34" charset="0"/>
                <a:ea typeface="微软雅黑" panose="020B0503020204020204" pitchFamily="34" charset="-122"/>
              </a:rPr>
              <a:t>https://microsoft.sharepoint.com/:w:/t/MOCtoBaselineevents/Edw_fZrXLRdDsm7iWm7dCVQBJ9Y7Cps5DgCQM0PXyAIkqg?e=MYXZdv</a:t>
            </a:r>
          </a:p>
          <a:p>
            <a:pPr marL="0" indent="0">
              <a:buFontTx/>
              <a:buNone/>
            </a:pPr>
            <a:endParaRPr lang="zh-CN" altLang="en-US" baseline="0" dirty="0">
              <a:latin typeface="Calibri" panose="020F0502020204030204" pitchFamily="34" charset="0"/>
              <a:ea typeface="微软雅黑" panose="020B0503020204020204" pitchFamily="34" charset="-122"/>
            </a:endParaRPr>
          </a:p>
        </p:txBody>
      </p:sp>
      <p:sp>
        <p:nvSpPr>
          <p:cNvPr id="4" name="Header Placeholder 3"/>
          <p:cNvSpPr>
            <a:spLocks noGrp="1"/>
          </p:cNvSpPr>
          <p:nvPr>
            <p:ph type="hdr" sz="quarter" idx="10"/>
          </p:nvPr>
        </p:nvSpPr>
        <p:spPr/>
        <p:txBody>
          <a:bodyPr/>
          <a:lstStyle/>
          <a:p>
            <a:endParaRPr lang="en-US">
              <a:latin typeface="Calibri" panose="020F0502020204030204" pitchFamily="34" charset="0"/>
              <a:ea typeface="微软雅黑" panose="020B0503020204020204" pitchFamily="34" charset="-122"/>
            </a:endParaRPr>
          </a:p>
        </p:txBody>
      </p:sp>
      <p:sp>
        <p:nvSpPr>
          <p:cNvPr id="5" name="Footer Placeholder 4"/>
          <p:cNvSpPr>
            <a:spLocks noGrp="1"/>
          </p:cNvSpPr>
          <p:nvPr>
            <p:ph type="ftr" sz="quarter" idx="11"/>
          </p:nvPr>
        </p:nvSpPr>
        <p:spPr/>
        <p:txBody>
          <a:bodyPr/>
          <a:lstStyle/>
          <a:p>
            <a:pPr defTabSz="914099" eaLnBrk="0" hangingPunct="0"/>
            <a:r>
              <a:rPr lang="zh-cn" sz="400">
                <a:gradFill>
                  <a:gsLst>
                    <a:gs pos="0">
                      <a:prstClr val="black"/>
                    </a:gs>
                    <a:gs pos="100000">
                      <a:prstClr val="black"/>
                    </a:gs>
                  </a:gsLst>
                  <a:lin ang="5400000" scaled="0"/>
                </a:gradFill>
                <a:latin typeface="微软雅黑" panose="020B0503020204020204" pitchFamily="34" charset="-122"/>
                <a:ea typeface="微软雅黑" panose="020B0503020204020204" pitchFamily="34" charset="-122"/>
                <a:cs typeface="Segoe UI" pitchFamily="34" charset="0"/>
              </a:rPr>
              <a:t>© Microsoft Corporation.保留所有权利。Microsoft 对本演示文稿中的信息不作任何明示、暗示或法定的保证。</a:t>
            </a:r>
          </a:p>
        </p:txBody>
      </p:sp>
      <p:sp>
        <p:nvSpPr>
          <p:cNvPr id="6" name="Date Placeholder 5"/>
          <p:cNvSpPr>
            <a:spLocks noGrp="1"/>
          </p:cNvSpPr>
          <p:nvPr>
            <p:ph type="dt" idx="12"/>
          </p:nvPr>
        </p:nvSpPr>
        <p:spPr/>
        <p:txBody>
          <a:bodyPr/>
          <a:lstStyle/>
          <a:p>
            <a:fld id="{386CE63F-9E7F-4C04-9D0D-FCA25A8E9E86}" type="datetime8">
              <a:rPr lang="en-US" smtClean="0">
                <a:latin typeface="Calibri" panose="020F0502020204030204" pitchFamily="34" charset="0"/>
                <a:ea typeface="微软雅黑" panose="020B0503020204020204" pitchFamily="34" charset="-122"/>
              </a:rPr>
              <a:t>8/21/2020 10:16 AM</a:t>
            </a:fld>
            <a:endParaRPr lang="en-US">
              <a:latin typeface="Calibri" panose="020F0502020204030204" pitchFamily="34" charset="0"/>
              <a:ea typeface="微软雅黑" panose="020B0503020204020204" pitchFamily="34" charset="-122"/>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latin typeface="Calibri" panose="020F0502020204030204" pitchFamily="34" charset="0"/>
                <a:ea typeface="微软雅黑" panose="020B0503020204020204" pitchFamily="34" charset="-122"/>
              </a:rPr>
              <a:pPr/>
              <a:t>34</a:t>
            </a:fld>
            <a:endParaRPr lang="en-US">
              <a:latin typeface="Calibri" panose="020F0502020204030204" pitchFamily="34" charset="0"/>
              <a:ea typeface="微软雅黑" panose="020B0503020204020204" pitchFamily="34" charset="-122"/>
            </a:endParaRPr>
          </a:p>
        </p:txBody>
      </p:sp>
    </p:spTree>
    <p:extLst>
      <p:ext uri="{BB962C8B-B14F-4D97-AF65-F5344CB8AC3E}">
        <p14:creationId xmlns:p14="http://schemas.microsoft.com/office/powerpoint/2010/main" val="203386813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sz="900" kern="1200" dirty="0">
              <a:solidFill>
                <a:schemeClr val="tx1"/>
              </a:solidFill>
              <a:effectLst/>
              <a:latin typeface="Segoe UI" panose="020B0502040204020203" pitchFamily="34" charset="0"/>
              <a:ea typeface="微软雅黑" panose="020B0503020204020204" pitchFamily="34" charset="-122"/>
              <a:cs typeface="+mn-cs"/>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0881FC3-2A19-422D-8C9B-8B7DC21EBE66}" type="slidenum">
              <a:rPr kumimoji="0" lang="en-US" sz="1200" b="0" i="0" u="none" strike="noStrike" kern="1200" cap="none" spc="0" normalizeH="0" baseline="0" noProof="0" smtClean="0">
                <a:ln>
                  <a:noFill/>
                </a:ln>
                <a:solidFill>
                  <a:prstClr val="black"/>
                </a:solidFill>
                <a:effectLst/>
                <a:uLnTx/>
                <a:uFillTx/>
                <a:latin typeface="Calibri" panose="020F0502020204030204" pitchFamily="34" charset="0"/>
                <a:ea typeface="微软雅黑"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pitchFamily="34" charset="0"/>
              <a:ea typeface="微软雅黑" panose="020B0503020204020204" pitchFamily="34" charset="-122"/>
              <a:cs typeface="+mn-cs"/>
            </a:endParaRPr>
          </a:p>
        </p:txBody>
      </p:sp>
      <p:sp>
        <p:nvSpPr>
          <p:cNvPr id="5" name="Footer Placeholder 4">
            <a:extLst>
              <a:ext uri="{FF2B5EF4-FFF2-40B4-BE49-F238E27FC236}">
                <a16:creationId xmlns:a16="http://schemas.microsoft.com/office/drawing/2014/main" id="{5A2A8D7F-6ED8-4AB9-A4FF-4EEA01DE1285}"/>
              </a:ext>
            </a:extLst>
          </p:cNvPr>
          <p:cNvSpPr txBox="1">
            <a:spLocks/>
          </p:cNvSpPr>
          <p:nvPr/>
        </p:nvSpPr>
        <p:spPr>
          <a:xfrm>
            <a:off x="0" y="8685213"/>
            <a:ext cx="2971800" cy="458787"/>
          </a:xfrm>
          <a:prstGeom prst="rect">
            <a:avLst/>
          </a:prstGeom>
        </p:spPr>
        <p:txBody>
          <a:bodyPr vert="horz" lIns="91440" tIns="45720" rIns="91440" bIns="45720" rtlCol="0" anchor="b"/>
          <a:lstStyle>
            <a:defPPr>
              <a:defRPr lang="en-US"/>
            </a:defPPr>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099" eaLnBrk="0" hangingPunct="0"/>
            <a:r>
              <a:rPr lang="zh-cn" sz="400">
                <a:gradFill>
                  <a:gsLst>
                    <a:gs pos="0">
                      <a:prstClr val="black"/>
                    </a:gs>
                    <a:gs pos="100000">
                      <a:prstClr val="black"/>
                    </a:gs>
                  </a:gsLst>
                  <a:lin ang="5400000" scaled="0"/>
                </a:gradFill>
                <a:latin typeface="微软雅黑" panose="020B0503020204020204" pitchFamily="34" charset="-122"/>
                <a:ea typeface="微软雅黑" panose="020B0503020204020204" pitchFamily="34" charset="-122"/>
                <a:cs typeface="Segoe UI" pitchFamily="34" charset="0"/>
              </a:rPr>
              <a:t>© Microsoft Corporation.保留所有权利。Microsoft 对本演示文稿中的信息不作任何明示、暗示或法定的保证。</a:t>
            </a:r>
            <a:endParaRPr lang="zh-cn" sz="400" dirty="0">
              <a:gradFill>
                <a:gsLst>
                  <a:gs pos="0">
                    <a:prstClr val="black"/>
                  </a:gs>
                  <a:gs pos="100000">
                    <a:prstClr val="black"/>
                  </a:gs>
                </a:gsLst>
                <a:lin ang="5400000" scaled="0"/>
              </a:gradFill>
              <a:latin typeface="微软雅黑" panose="020B0503020204020204" pitchFamily="34" charset="-122"/>
              <a:ea typeface="微软雅黑" panose="020B0503020204020204" pitchFamily="34" charset="-122"/>
              <a:cs typeface="Segoe UI" pitchFamily="34" charset="0"/>
            </a:endParaRPr>
          </a:p>
        </p:txBody>
      </p:sp>
    </p:spTree>
    <p:extLst>
      <p:ext uri="{BB962C8B-B14F-4D97-AF65-F5344CB8AC3E}">
        <p14:creationId xmlns:p14="http://schemas.microsoft.com/office/powerpoint/2010/main" val="36049356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a:latin typeface="Calibri" panose="020F0502020204030204" pitchFamily="34" charset="0"/>
                <a:ea typeface="微软雅黑" panose="020B0503020204020204" pitchFamily="34" charset="-122"/>
              </a:rPr>
              <a:t>介绍 </a:t>
            </a:r>
            <a:r>
              <a:rPr lang="en-US" altLang="zh-CN">
                <a:latin typeface="Calibri" panose="020F0502020204030204" pitchFamily="34" charset="0"/>
                <a:ea typeface="微软雅黑" panose="020B0503020204020204" pitchFamily="34" charset="-122"/>
              </a:rPr>
              <a:t>Office </a:t>
            </a:r>
            <a:r>
              <a:rPr lang="zh-CN" altLang="en-US">
                <a:latin typeface="Calibri" panose="020F0502020204030204" pitchFamily="34" charset="0"/>
                <a:ea typeface="微软雅黑" panose="020B0503020204020204" pitchFamily="34" charset="-122"/>
              </a:rPr>
              <a:t>加载项平台概述。</a:t>
            </a:r>
          </a:p>
          <a:p>
            <a:endParaRPr lang="zh-CN" altLang="en-US">
              <a:latin typeface="Calibri" panose="020F0502020204030204" pitchFamily="34" charset="0"/>
              <a:ea typeface="微软雅黑" panose="020B0503020204020204" pitchFamily="34" charset="-122"/>
            </a:endParaRPr>
          </a:p>
          <a:p>
            <a:endParaRPr lang="zh-CN" altLang="en-US" dirty="0">
              <a:latin typeface="Calibri" panose="020F0502020204030204" pitchFamily="34" charset="0"/>
              <a:ea typeface="微软雅黑" panose="020B0503020204020204" pitchFamily="34" charset="-122"/>
            </a:endParaRPr>
          </a:p>
        </p:txBody>
      </p:sp>
      <p:sp>
        <p:nvSpPr>
          <p:cNvPr id="4" name="Header Placeholder 3"/>
          <p:cNvSpPr>
            <a:spLocks noGrp="1"/>
          </p:cNvSpPr>
          <p:nvPr>
            <p:ph type="hdr" sz="quarter" idx="10"/>
          </p:nvPr>
        </p:nvSpPr>
        <p:spPr/>
        <p:txBody>
          <a:bodyPr/>
          <a:lstStyle/>
          <a:p>
            <a:endParaRPr lang="en-US">
              <a:latin typeface="Calibri" panose="020F0502020204030204" pitchFamily="34" charset="0"/>
              <a:ea typeface="微软雅黑" panose="020B0503020204020204" pitchFamily="34" charset="-122"/>
            </a:endParaRPr>
          </a:p>
        </p:txBody>
      </p:sp>
      <p:sp>
        <p:nvSpPr>
          <p:cNvPr id="5" name="Footer Placeholder 4"/>
          <p:cNvSpPr>
            <a:spLocks noGrp="1"/>
          </p:cNvSpPr>
          <p:nvPr>
            <p:ph type="ftr" sz="quarter" idx="11"/>
          </p:nvPr>
        </p:nvSpPr>
        <p:spPr/>
        <p:txBody>
          <a:bodyPr/>
          <a:lstStyle/>
          <a:p>
            <a:pPr defTabSz="914099" eaLnBrk="0" hangingPunct="0"/>
            <a:r>
              <a:rPr lang="zh-cn" sz="400">
                <a:gradFill>
                  <a:gsLst>
                    <a:gs pos="0">
                      <a:prstClr val="black"/>
                    </a:gs>
                    <a:gs pos="100000">
                      <a:prstClr val="black"/>
                    </a:gs>
                  </a:gsLst>
                  <a:lin ang="5400000" scaled="0"/>
                </a:gradFill>
                <a:latin typeface="微软雅黑" panose="020B0503020204020204" pitchFamily="34" charset="-122"/>
                <a:ea typeface="微软雅黑" panose="020B0503020204020204" pitchFamily="34" charset="-122"/>
                <a:cs typeface="Segoe UI" pitchFamily="34" charset="0"/>
              </a:rPr>
              <a:t>© Microsoft Corporation.保留所有权利。Microsoft 对本演示文稿中的信息不作任何明示、暗示或法定的保证。</a:t>
            </a:r>
          </a:p>
        </p:txBody>
      </p:sp>
      <p:sp>
        <p:nvSpPr>
          <p:cNvPr id="6" name="Date Placeholder 5"/>
          <p:cNvSpPr>
            <a:spLocks noGrp="1"/>
          </p:cNvSpPr>
          <p:nvPr>
            <p:ph type="dt" idx="12"/>
          </p:nvPr>
        </p:nvSpPr>
        <p:spPr/>
        <p:txBody>
          <a:bodyPr/>
          <a:lstStyle/>
          <a:p>
            <a:fld id="{386CE63F-9E7F-4C04-9D0D-FCA25A8E9E86}" type="datetime8">
              <a:rPr lang="en-US" smtClean="0">
                <a:latin typeface="Calibri" panose="020F0502020204030204" pitchFamily="34" charset="0"/>
                <a:ea typeface="微软雅黑" panose="020B0503020204020204" pitchFamily="34" charset="-122"/>
              </a:rPr>
              <a:t>8/21/2020 10:16 AM</a:t>
            </a:fld>
            <a:endParaRPr lang="en-US">
              <a:latin typeface="Calibri" panose="020F0502020204030204" pitchFamily="34" charset="0"/>
              <a:ea typeface="微软雅黑" panose="020B0503020204020204" pitchFamily="34" charset="-122"/>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latin typeface="Calibri" panose="020F0502020204030204" pitchFamily="34" charset="0"/>
                <a:ea typeface="微软雅黑" panose="020B0503020204020204" pitchFamily="34" charset="-122"/>
              </a:rPr>
              <a:pPr/>
              <a:t>4</a:t>
            </a:fld>
            <a:endParaRPr lang="en-US">
              <a:latin typeface="Calibri" panose="020F0502020204030204" pitchFamily="34" charset="0"/>
              <a:ea typeface="微软雅黑" panose="020B0503020204020204" pitchFamily="34" charset="-122"/>
            </a:endParaRPr>
          </a:p>
        </p:txBody>
      </p:sp>
    </p:spTree>
    <p:extLst>
      <p:ext uri="{BB962C8B-B14F-4D97-AF65-F5344CB8AC3E}">
        <p14:creationId xmlns:p14="http://schemas.microsoft.com/office/powerpoint/2010/main" val="13910773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a:latin typeface="Calibri" panose="020F0502020204030204" pitchFamily="34" charset="0"/>
                <a:ea typeface="微软雅黑" panose="020B0503020204020204" pitchFamily="34" charset="-122"/>
              </a:rPr>
              <a:t>介绍 </a:t>
            </a:r>
            <a:r>
              <a:rPr lang="en-US" altLang="zh-CN">
                <a:latin typeface="Calibri" panose="020F0502020204030204" pitchFamily="34" charset="0"/>
                <a:ea typeface="微软雅黑" panose="020B0503020204020204" pitchFamily="34" charset="-122"/>
              </a:rPr>
              <a:t>Office </a:t>
            </a:r>
            <a:r>
              <a:rPr lang="zh-CN" altLang="en-US">
                <a:latin typeface="Calibri" panose="020F0502020204030204" pitchFamily="34" charset="0"/>
                <a:ea typeface="微软雅黑" panose="020B0503020204020204" pitchFamily="34" charset="-122"/>
              </a:rPr>
              <a:t>加载项平台概述。</a:t>
            </a:r>
          </a:p>
          <a:p>
            <a:endParaRPr lang="zh-CN" altLang="en-US">
              <a:latin typeface="Calibri" panose="020F0502020204030204" pitchFamily="34" charset="0"/>
              <a:ea typeface="微软雅黑" panose="020B0503020204020204" pitchFamily="34" charset="-122"/>
            </a:endParaRPr>
          </a:p>
          <a:p>
            <a:endParaRPr lang="zh-CN" altLang="en-US" dirty="0">
              <a:latin typeface="Calibri" panose="020F0502020204030204" pitchFamily="34" charset="0"/>
              <a:ea typeface="微软雅黑" panose="020B0503020204020204" pitchFamily="34" charset="-122"/>
            </a:endParaRPr>
          </a:p>
        </p:txBody>
      </p:sp>
      <p:sp>
        <p:nvSpPr>
          <p:cNvPr id="4" name="Header Placeholder 3"/>
          <p:cNvSpPr>
            <a:spLocks noGrp="1"/>
          </p:cNvSpPr>
          <p:nvPr>
            <p:ph type="hdr" sz="quarter" idx="10"/>
          </p:nvPr>
        </p:nvSpPr>
        <p:spPr/>
        <p:txBody>
          <a:bodyPr/>
          <a:lstStyle/>
          <a:p>
            <a:endParaRPr lang="en-US">
              <a:latin typeface="Calibri" panose="020F0502020204030204" pitchFamily="34" charset="0"/>
              <a:ea typeface="微软雅黑" panose="020B0503020204020204" pitchFamily="34" charset="-122"/>
            </a:endParaRPr>
          </a:p>
        </p:txBody>
      </p:sp>
      <p:sp>
        <p:nvSpPr>
          <p:cNvPr id="5" name="Footer Placeholder 4"/>
          <p:cNvSpPr>
            <a:spLocks noGrp="1"/>
          </p:cNvSpPr>
          <p:nvPr>
            <p:ph type="ftr" sz="quarter" idx="11"/>
          </p:nvPr>
        </p:nvSpPr>
        <p:spPr/>
        <p:txBody>
          <a:bodyPr/>
          <a:lstStyle/>
          <a:p>
            <a:pPr defTabSz="914099" eaLnBrk="0" hangingPunct="0"/>
            <a:r>
              <a:rPr lang="zh-cn" sz="400">
                <a:gradFill>
                  <a:gsLst>
                    <a:gs pos="0">
                      <a:prstClr val="black"/>
                    </a:gs>
                    <a:gs pos="100000">
                      <a:prstClr val="black"/>
                    </a:gs>
                  </a:gsLst>
                  <a:lin ang="5400000" scaled="0"/>
                </a:gradFill>
                <a:latin typeface="微软雅黑" panose="020B0503020204020204" pitchFamily="34" charset="-122"/>
                <a:ea typeface="微软雅黑" panose="020B0503020204020204" pitchFamily="34" charset="-122"/>
                <a:cs typeface="Segoe UI" pitchFamily="34" charset="0"/>
              </a:rPr>
              <a:t>© Microsoft Corporation.保留所有权利。Microsoft 对本演示文稿中的信息不作任何明示、暗示或法定的保证。</a:t>
            </a:r>
          </a:p>
        </p:txBody>
      </p:sp>
      <p:sp>
        <p:nvSpPr>
          <p:cNvPr id="6" name="Date Placeholder 5"/>
          <p:cNvSpPr>
            <a:spLocks noGrp="1"/>
          </p:cNvSpPr>
          <p:nvPr>
            <p:ph type="dt" idx="12"/>
          </p:nvPr>
        </p:nvSpPr>
        <p:spPr/>
        <p:txBody>
          <a:bodyPr/>
          <a:lstStyle/>
          <a:p>
            <a:fld id="{386CE63F-9E7F-4C04-9D0D-FCA25A8E9E86}" type="datetime8">
              <a:rPr lang="en-US" smtClean="0">
                <a:latin typeface="Calibri" panose="020F0502020204030204" pitchFamily="34" charset="0"/>
                <a:ea typeface="微软雅黑" panose="020B0503020204020204" pitchFamily="34" charset="-122"/>
              </a:rPr>
              <a:t>8/21/2020 10:17 AM</a:t>
            </a:fld>
            <a:endParaRPr lang="en-US">
              <a:latin typeface="Calibri" panose="020F0502020204030204" pitchFamily="34" charset="0"/>
              <a:ea typeface="微软雅黑" panose="020B0503020204020204" pitchFamily="34" charset="-122"/>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latin typeface="Calibri" panose="020F0502020204030204" pitchFamily="34" charset="0"/>
                <a:ea typeface="微软雅黑" panose="020B0503020204020204" pitchFamily="34" charset="-122"/>
              </a:rPr>
              <a:pPr/>
              <a:t>5</a:t>
            </a:fld>
            <a:endParaRPr lang="en-US">
              <a:latin typeface="Calibri" panose="020F0502020204030204" pitchFamily="34" charset="0"/>
              <a:ea typeface="微软雅黑" panose="020B0503020204020204" pitchFamily="34" charset="-122"/>
            </a:endParaRPr>
          </a:p>
        </p:txBody>
      </p:sp>
    </p:spTree>
    <p:extLst>
      <p:ext uri="{BB962C8B-B14F-4D97-AF65-F5344CB8AC3E}">
        <p14:creationId xmlns:p14="http://schemas.microsoft.com/office/powerpoint/2010/main" val="40973584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zh-CN" altLang="en-US" sz="882" kern="1200">
                <a:solidFill>
                  <a:schemeClr val="tx1"/>
                </a:solidFill>
                <a:effectLst/>
                <a:latin typeface="Segoe UI Light" pitchFamily="34" charset="0"/>
                <a:ea typeface="微软雅黑" panose="020B0503020204020204" pitchFamily="34" charset="-122"/>
                <a:cs typeface="+mn-cs"/>
              </a:rPr>
              <a:t>介绍任务窗格和内容 </a:t>
            </a:r>
            <a:r>
              <a:rPr lang="en-US" altLang="zh-CN" sz="882" kern="1200">
                <a:solidFill>
                  <a:schemeClr val="tx1"/>
                </a:solidFill>
                <a:effectLst/>
                <a:latin typeface="Segoe UI Light" pitchFamily="34" charset="0"/>
                <a:ea typeface="微软雅黑" panose="020B0503020204020204" pitchFamily="34" charset="-122"/>
                <a:cs typeface="+mn-cs"/>
              </a:rPr>
              <a:t>Office </a:t>
            </a:r>
            <a:r>
              <a:rPr lang="zh-CN" altLang="en-US" sz="882" kern="1200">
                <a:solidFill>
                  <a:schemeClr val="tx1"/>
                </a:solidFill>
                <a:effectLst/>
                <a:latin typeface="Segoe UI Light" pitchFamily="34" charset="0"/>
                <a:ea typeface="微软雅黑" panose="020B0503020204020204" pitchFamily="34" charset="-122"/>
                <a:cs typeface="+mn-cs"/>
              </a:rPr>
              <a:t>加载项。</a:t>
            </a:r>
          </a:p>
          <a:p>
            <a:pPr marL="0" marR="0" lvl="0" indent="0" algn="l" defTabSz="914367" rtl="0" eaLnBrk="1" fontAlgn="auto" latinLnBrk="0" hangingPunct="1">
              <a:lnSpc>
                <a:spcPct val="90000"/>
              </a:lnSpc>
              <a:spcBef>
                <a:spcPts val="0"/>
              </a:spcBef>
              <a:spcAft>
                <a:spcPts val="333"/>
              </a:spcAft>
              <a:buClrTx/>
              <a:buSzTx/>
              <a:buFontTx/>
              <a:buNone/>
              <a:tabLst/>
              <a:defRPr/>
            </a:pPr>
            <a:endParaRPr lang="zh-CN" altLang="en-US" sz="882" kern="1200">
              <a:solidFill>
                <a:schemeClr val="tx1"/>
              </a:solidFill>
              <a:effectLst/>
              <a:latin typeface="Segoe UI Light" pitchFamily="34" charset="0"/>
              <a:ea typeface="微软雅黑" panose="020B0503020204020204" pitchFamily="34" charset="-122"/>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zh-CN" altLang="en-US" sz="882" kern="1200">
                <a:solidFill>
                  <a:schemeClr val="tx1"/>
                </a:solidFill>
                <a:effectLst/>
                <a:latin typeface="Segoe UI Light" pitchFamily="34" charset="0"/>
                <a:ea typeface="微软雅黑" panose="020B0503020204020204" pitchFamily="34" charset="-122"/>
                <a:cs typeface="+mn-cs"/>
              </a:rPr>
              <a:t>对于“任务窗格”，可演示</a:t>
            </a:r>
            <a:r>
              <a:rPr lang="zh-CN" altLang="en-US" sz="882" i="1" kern="1200">
                <a:solidFill>
                  <a:schemeClr val="tx1"/>
                </a:solidFill>
                <a:effectLst/>
                <a:latin typeface="Segoe UI Light" pitchFamily="34" charset="0"/>
                <a:ea typeface="微软雅黑" panose="020B0503020204020204" pitchFamily="34" charset="-122"/>
                <a:cs typeface="+mn-cs"/>
              </a:rPr>
              <a:t>自动打开文档的任务窗格</a:t>
            </a:r>
            <a:r>
              <a:rPr lang="zh-CN" altLang="en-US" sz="882" kern="1200">
                <a:solidFill>
                  <a:schemeClr val="tx1"/>
                </a:solidFill>
                <a:effectLst/>
                <a:latin typeface="Segoe UI Light" pitchFamily="34" charset="0"/>
                <a:ea typeface="微软雅黑" panose="020B0503020204020204" pitchFamily="34" charset="-122"/>
                <a:cs typeface="+mn-cs"/>
              </a:rPr>
              <a:t>，这是 </a:t>
            </a:r>
            <a:r>
              <a:rPr lang="en-US" altLang="zh-CN" sz="882" kern="1200">
                <a:solidFill>
                  <a:schemeClr val="tx1"/>
                </a:solidFill>
                <a:effectLst/>
                <a:latin typeface="Segoe UI Light" pitchFamily="34" charset="0"/>
                <a:ea typeface="微软雅黑" panose="020B0503020204020204" pitchFamily="34" charset="-122"/>
                <a:cs typeface="+mn-cs"/>
              </a:rPr>
              <a:t>GitHub </a:t>
            </a:r>
            <a:r>
              <a:rPr lang="zh-CN" altLang="en-US" sz="882" kern="1200">
                <a:solidFill>
                  <a:schemeClr val="tx1"/>
                </a:solidFill>
                <a:effectLst/>
                <a:latin typeface="Segoe UI Light" pitchFamily="34" charset="0"/>
                <a:ea typeface="微软雅黑" panose="020B0503020204020204" pitchFamily="34" charset="-122"/>
                <a:cs typeface="+mn-cs"/>
              </a:rPr>
              <a:t>上的文档解决方案：</a:t>
            </a:r>
            <a:r>
              <a:rPr lang="en-US" altLang="zh-CN" sz="882" u="sng" kern="1200">
                <a:solidFill>
                  <a:schemeClr val="tx1"/>
                </a:solidFill>
                <a:effectLst/>
                <a:latin typeface="Segoe UI Light" pitchFamily="34" charset="0"/>
                <a:ea typeface="微软雅黑" panose="020B0503020204020204" pitchFamily="34" charset="-122"/>
                <a:cs typeface="+mn-cs"/>
                <a:hlinkClick r:id="rId3"/>
              </a:rPr>
              <a:t>https://github.com/OfficeDev/Office-Add-in-Commands-Samples/tree/master/AutoOpenTaskpane</a:t>
            </a:r>
            <a:endParaRPr lang="zh-CN" altLang="en-US" sz="882" u="sng" kern="1200">
              <a:solidFill>
                <a:schemeClr val="tx1"/>
              </a:solidFill>
              <a:effectLst/>
              <a:latin typeface="Segoe UI Light" pitchFamily="34" charset="0"/>
              <a:ea typeface="微软雅黑" panose="020B0503020204020204" pitchFamily="34" charset="-122"/>
              <a:cs typeface="+mn-cs"/>
              <a:hlinkClick r:id="rId3"/>
            </a:endParaRPr>
          </a:p>
          <a:p>
            <a:pPr marL="0" marR="0" lvl="0" indent="0" algn="l" defTabSz="914367" rtl="0" eaLnBrk="1" fontAlgn="auto" latinLnBrk="0" hangingPunct="1">
              <a:lnSpc>
                <a:spcPct val="90000"/>
              </a:lnSpc>
              <a:spcBef>
                <a:spcPts val="0"/>
              </a:spcBef>
              <a:spcAft>
                <a:spcPts val="333"/>
              </a:spcAft>
              <a:buClrTx/>
              <a:buSzTx/>
              <a:buFontTx/>
              <a:buNone/>
              <a:tabLst/>
              <a:defRPr/>
            </a:pPr>
            <a:endParaRPr lang="zh-CN" altLang="en-US" sz="882" u="sng" kern="1200">
              <a:solidFill>
                <a:schemeClr val="tx1"/>
              </a:solidFill>
              <a:effectLst/>
              <a:latin typeface="Segoe UI Light" pitchFamily="34" charset="0"/>
              <a:ea typeface="微软雅黑" panose="020B0503020204020204" pitchFamily="34" charset="-122"/>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zh-CN" altLang="en-US" sz="882" kern="1200">
                <a:solidFill>
                  <a:schemeClr val="tx1"/>
                </a:solidFill>
                <a:effectLst/>
                <a:latin typeface="Segoe UI Light" pitchFamily="34" charset="0"/>
                <a:ea typeface="微软雅黑" panose="020B0503020204020204" pitchFamily="34" charset="-122"/>
                <a:cs typeface="+mn-cs"/>
              </a:rPr>
              <a:t>对于“内容加载项”，可演示 </a:t>
            </a:r>
            <a:r>
              <a:rPr lang="en-US" altLang="zh-CN" sz="882" kern="1200">
                <a:solidFill>
                  <a:schemeClr val="tx1"/>
                </a:solidFill>
                <a:effectLst/>
                <a:latin typeface="Segoe UI Light" pitchFamily="34" charset="0"/>
                <a:ea typeface="微软雅黑" panose="020B0503020204020204" pitchFamily="34" charset="-122"/>
                <a:cs typeface="+mn-cs"/>
              </a:rPr>
              <a:t>GitHub </a:t>
            </a:r>
            <a:r>
              <a:rPr lang="zh-CN" altLang="en-US" sz="882" kern="1200">
                <a:solidFill>
                  <a:schemeClr val="tx1"/>
                </a:solidFill>
                <a:effectLst/>
                <a:latin typeface="Segoe UI Light" pitchFamily="34" charset="0"/>
                <a:ea typeface="微软雅黑" panose="020B0503020204020204" pitchFamily="34" charset="-122"/>
                <a:cs typeface="+mn-cs"/>
              </a:rPr>
              <a:t>上的“</a:t>
            </a:r>
            <a:r>
              <a:rPr lang="en-US" altLang="zh-CN" sz="882" kern="1200">
                <a:solidFill>
                  <a:schemeClr val="tx1"/>
                </a:solidFill>
                <a:effectLst/>
                <a:latin typeface="Segoe UI Light" pitchFamily="34" charset="0"/>
                <a:ea typeface="微软雅黑" panose="020B0503020204020204" pitchFamily="34" charset="-122"/>
                <a:cs typeface="+mn-cs"/>
              </a:rPr>
              <a:t>Excel </a:t>
            </a:r>
            <a:r>
              <a:rPr lang="zh-CN" altLang="en-US" sz="882" kern="1200">
                <a:solidFill>
                  <a:schemeClr val="tx1"/>
                </a:solidFill>
                <a:effectLst/>
                <a:latin typeface="Segoe UI Light" pitchFamily="34" charset="0"/>
                <a:ea typeface="微软雅黑" panose="020B0503020204020204" pitchFamily="34" charset="-122"/>
                <a:cs typeface="+mn-cs"/>
              </a:rPr>
              <a:t>内容加载项 </a:t>
            </a:r>
            <a:r>
              <a:rPr lang="en-US" altLang="zh-CN" sz="882" kern="1200">
                <a:solidFill>
                  <a:schemeClr val="tx1"/>
                </a:solidFill>
                <a:effectLst/>
                <a:latin typeface="Segoe UI Light" pitchFamily="34" charset="0"/>
                <a:ea typeface="微软雅黑" panose="020B0503020204020204" pitchFamily="34" charset="-122"/>
                <a:cs typeface="+mn-cs"/>
              </a:rPr>
              <a:t>Humongous Insurance </a:t>
            </a:r>
            <a:r>
              <a:rPr lang="zh-CN" altLang="en-US" sz="882" kern="1200">
                <a:solidFill>
                  <a:schemeClr val="tx1"/>
                </a:solidFill>
                <a:effectLst/>
                <a:latin typeface="Segoe UI Light" pitchFamily="34" charset="0"/>
                <a:ea typeface="微软雅黑" panose="020B0503020204020204" pitchFamily="34" charset="-122"/>
                <a:cs typeface="+mn-cs"/>
              </a:rPr>
              <a:t>解决方案”：</a:t>
            </a:r>
            <a:r>
              <a:rPr lang="en-US" altLang="zh-CN" sz="882" u="sng" kern="1200">
                <a:solidFill>
                  <a:schemeClr val="tx1"/>
                </a:solidFill>
                <a:effectLst/>
                <a:latin typeface="Segoe UI Light" pitchFamily="34" charset="0"/>
                <a:ea typeface="微软雅黑" panose="020B0503020204020204" pitchFamily="34" charset="-122"/>
                <a:cs typeface="+mn-cs"/>
                <a:hlinkClick r:id="rId4"/>
              </a:rPr>
              <a:t>https://github.com/OfficeDev/Excel-Content-Add-in-Humongous-Insurance</a:t>
            </a:r>
            <a:endParaRPr lang="zh-CN" altLang="en-US" sz="882" kern="1200">
              <a:solidFill>
                <a:schemeClr val="tx1"/>
              </a:solidFill>
              <a:effectLst/>
              <a:latin typeface="Segoe UI Light" pitchFamily="34" charset="0"/>
              <a:ea typeface="微软雅黑" panose="020B0503020204020204" pitchFamily="34" charset="-122"/>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endParaRPr lang="zh-CN" altLang="en-US" sz="882" kern="1200">
              <a:solidFill>
                <a:schemeClr val="tx1"/>
              </a:solidFill>
              <a:effectLst/>
              <a:latin typeface="Segoe UI Light" pitchFamily="34" charset="0"/>
              <a:ea typeface="微软雅黑" panose="020B0503020204020204" pitchFamily="34" charset="-122"/>
              <a:cs typeface="+mn-cs"/>
            </a:endParaRPr>
          </a:p>
          <a:p>
            <a:endParaRPr lang="zh-CN" altLang="en-US" dirty="0">
              <a:latin typeface="Calibri" panose="020F0502020204030204" pitchFamily="34" charset="0"/>
              <a:ea typeface="微软雅黑" panose="020B0503020204020204" pitchFamily="34" charset="-122"/>
            </a:endParaRPr>
          </a:p>
        </p:txBody>
      </p:sp>
      <p:sp>
        <p:nvSpPr>
          <p:cNvPr id="4" name="Header Placeholder 3"/>
          <p:cNvSpPr>
            <a:spLocks noGrp="1"/>
          </p:cNvSpPr>
          <p:nvPr>
            <p:ph type="hdr" sz="quarter" idx="10"/>
          </p:nvPr>
        </p:nvSpPr>
        <p:spPr/>
        <p:txBody>
          <a:bodyPr/>
          <a:lstStyle/>
          <a:p>
            <a:endParaRPr lang="en-US">
              <a:latin typeface="Calibri" panose="020F0502020204030204" pitchFamily="34" charset="0"/>
              <a:ea typeface="微软雅黑" panose="020B0503020204020204" pitchFamily="34" charset="-122"/>
            </a:endParaRPr>
          </a:p>
        </p:txBody>
      </p:sp>
      <p:sp>
        <p:nvSpPr>
          <p:cNvPr id="5" name="Footer Placeholder 4"/>
          <p:cNvSpPr>
            <a:spLocks noGrp="1"/>
          </p:cNvSpPr>
          <p:nvPr>
            <p:ph type="ftr" sz="quarter" idx="11"/>
          </p:nvPr>
        </p:nvSpPr>
        <p:spPr/>
        <p:txBody>
          <a:bodyPr/>
          <a:lstStyle/>
          <a:p>
            <a:pPr defTabSz="914099" eaLnBrk="0" hangingPunct="0"/>
            <a:r>
              <a:rPr lang="zh-cn" sz="400">
                <a:gradFill>
                  <a:gsLst>
                    <a:gs pos="0">
                      <a:prstClr val="black"/>
                    </a:gs>
                    <a:gs pos="100000">
                      <a:prstClr val="black"/>
                    </a:gs>
                  </a:gsLst>
                  <a:lin ang="5400000" scaled="0"/>
                </a:gradFill>
                <a:latin typeface="微软雅黑" panose="020B0503020204020204" pitchFamily="34" charset="-122"/>
                <a:ea typeface="微软雅黑" panose="020B0503020204020204" pitchFamily="34" charset="-122"/>
                <a:cs typeface="Segoe UI" pitchFamily="34" charset="0"/>
              </a:rPr>
              <a:t>© Microsoft Corporation.保留所有权利。Microsoft 对本演示文稿中的信息不作任何明示、暗示或法定的保证。</a:t>
            </a:r>
          </a:p>
        </p:txBody>
      </p:sp>
      <p:sp>
        <p:nvSpPr>
          <p:cNvPr id="6" name="Date Placeholder 5"/>
          <p:cNvSpPr>
            <a:spLocks noGrp="1"/>
          </p:cNvSpPr>
          <p:nvPr>
            <p:ph type="dt" idx="12"/>
          </p:nvPr>
        </p:nvSpPr>
        <p:spPr/>
        <p:txBody>
          <a:bodyPr/>
          <a:lstStyle/>
          <a:p>
            <a:fld id="{386CE63F-9E7F-4C04-9D0D-FCA25A8E9E86}" type="datetime8">
              <a:rPr lang="en-US" smtClean="0">
                <a:latin typeface="Calibri" panose="020F0502020204030204" pitchFamily="34" charset="0"/>
                <a:ea typeface="微软雅黑" panose="020B0503020204020204" pitchFamily="34" charset="-122"/>
              </a:rPr>
              <a:t>8/21/2020 10:17 AM</a:t>
            </a:fld>
            <a:endParaRPr lang="en-US">
              <a:latin typeface="Calibri" panose="020F0502020204030204" pitchFamily="34" charset="0"/>
              <a:ea typeface="微软雅黑" panose="020B0503020204020204" pitchFamily="34" charset="-122"/>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latin typeface="Calibri" panose="020F0502020204030204" pitchFamily="34" charset="0"/>
                <a:ea typeface="微软雅黑" panose="020B0503020204020204" pitchFamily="34" charset="-122"/>
              </a:rPr>
              <a:pPr/>
              <a:t>6</a:t>
            </a:fld>
            <a:endParaRPr lang="en-US">
              <a:latin typeface="Calibri" panose="020F0502020204030204" pitchFamily="34" charset="0"/>
              <a:ea typeface="微软雅黑" panose="020B0503020204020204" pitchFamily="34" charset="-122"/>
            </a:endParaRPr>
          </a:p>
        </p:txBody>
      </p:sp>
    </p:spTree>
    <p:extLst>
      <p:ext uri="{BB962C8B-B14F-4D97-AF65-F5344CB8AC3E}">
        <p14:creationId xmlns:p14="http://schemas.microsoft.com/office/powerpoint/2010/main" val="28818114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a:latin typeface="Calibri" panose="020F0502020204030204" pitchFamily="34" charset="0"/>
                <a:ea typeface="微软雅黑" panose="020B0503020204020204" pitchFamily="34" charset="-122"/>
              </a:rPr>
              <a:t>介绍 </a:t>
            </a:r>
            <a:r>
              <a:rPr lang="en-US" altLang="zh-CN">
                <a:latin typeface="Calibri" panose="020F0502020204030204" pitchFamily="34" charset="0"/>
                <a:ea typeface="微软雅黑" panose="020B0503020204020204" pitchFamily="34" charset="-122"/>
              </a:rPr>
              <a:t>Office </a:t>
            </a:r>
            <a:r>
              <a:rPr lang="zh-CN" altLang="en-US">
                <a:latin typeface="Calibri" panose="020F0502020204030204" pitchFamily="34" charset="0"/>
                <a:ea typeface="微软雅黑" panose="020B0503020204020204" pitchFamily="34" charset="-122"/>
              </a:rPr>
              <a:t>加载项中的对话框。</a:t>
            </a:r>
            <a:endParaRPr lang="zh-CN" altLang="en-US" dirty="0">
              <a:latin typeface="Calibri" panose="020F0502020204030204" pitchFamily="34" charset="0"/>
              <a:ea typeface="微软雅黑" panose="020B0503020204020204" pitchFamily="34" charset="-122"/>
            </a:endParaRPr>
          </a:p>
        </p:txBody>
      </p:sp>
      <p:sp>
        <p:nvSpPr>
          <p:cNvPr id="4" name="Header Placeholder 3"/>
          <p:cNvSpPr>
            <a:spLocks noGrp="1"/>
          </p:cNvSpPr>
          <p:nvPr>
            <p:ph type="hdr" sz="quarter" idx="10"/>
          </p:nvPr>
        </p:nvSpPr>
        <p:spPr/>
        <p:txBody>
          <a:bodyPr/>
          <a:lstStyle/>
          <a:p>
            <a:endParaRPr lang="en-US">
              <a:latin typeface="Calibri" panose="020F0502020204030204" pitchFamily="34" charset="0"/>
              <a:ea typeface="微软雅黑" panose="020B0503020204020204" pitchFamily="34" charset="-122"/>
            </a:endParaRPr>
          </a:p>
        </p:txBody>
      </p:sp>
      <p:sp>
        <p:nvSpPr>
          <p:cNvPr id="5" name="Footer Placeholder 4"/>
          <p:cNvSpPr>
            <a:spLocks noGrp="1"/>
          </p:cNvSpPr>
          <p:nvPr>
            <p:ph type="ftr" sz="quarter" idx="11"/>
          </p:nvPr>
        </p:nvSpPr>
        <p:spPr/>
        <p:txBody>
          <a:bodyPr/>
          <a:lstStyle/>
          <a:p>
            <a:pPr defTabSz="914099" eaLnBrk="0" hangingPunct="0"/>
            <a:r>
              <a:rPr lang="zh-cn" sz="400">
                <a:gradFill>
                  <a:gsLst>
                    <a:gs pos="0">
                      <a:prstClr val="black"/>
                    </a:gs>
                    <a:gs pos="100000">
                      <a:prstClr val="black"/>
                    </a:gs>
                  </a:gsLst>
                  <a:lin ang="5400000" scaled="0"/>
                </a:gradFill>
                <a:latin typeface="微软雅黑" panose="020B0503020204020204" pitchFamily="34" charset="-122"/>
                <a:ea typeface="微软雅黑" panose="020B0503020204020204" pitchFamily="34" charset="-122"/>
                <a:cs typeface="Segoe UI" pitchFamily="34" charset="0"/>
              </a:rPr>
              <a:t>© Microsoft Corporation.保留所有权利。Microsoft 对本演示文稿中的信息不作任何明示、暗示或法定的保证。</a:t>
            </a:r>
          </a:p>
        </p:txBody>
      </p:sp>
      <p:sp>
        <p:nvSpPr>
          <p:cNvPr id="6" name="Date Placeholder 5"/>
          <p:cNvSpPr>
            <a:spLocks noGrp="1"/>
          </p:cNvSpPr>
          <p:nvPr>
            <p:ph type="dt" idx="12"/>
          </p:nvPr>
        </p:nvSpPr>
        <p:spPr/>
        <p:txBody>
          <a:bodyPr/>
          <a:lstStyle/>
          <a:p>
            <a:fld id="{386CE63F-9E7F-4C04-9D0D-FCA25A8E9E86}" type="datetime8">
              <a:rPr lang="en-US" smtClean="0">
                <a:latin typeface="Calibri" panose="020F0502020204030204" pitchFamily="34" charset="0"/>
                <a:ea typeface="微软雅黑" panose="020B0503020204020204" pitchFamily="34" charset="-122"/>
              </a:rPr>
              <a:t>8/21/2020 10:17 AM</a:t>
            </a:fld>
            <a:endParaRPr lang="en-US">
              <a:latin typeface="Calibri" panose="020F0502020204030204" pitchFamily="34" charset="0"/>
              <a:ea typeface="微软雅黑" panose="020B0503020204020204" pitchFamily="34" charset="-122"/>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latin typeface="Calibri" panose="020F0502020204030204" pitchFamily="34" charset="0"/>
                <a:ea typeface="微软雅黑" panose="020B0503020204020204" pitchFamily="34" charset="-122"/>
              </a:rPr>
              <a:pPr/>
              <a:t>7</a:t>
            </a:fld>
            <a:endParaRPr lang="en-US">
              <a:latin typeface="Calibri" panose="020F0502020204030204" pitchFamily="34" charset="0"/>
              <a:ea typeface="微软雅黑" panose="020B0503020204020204" pitchFamily="34" charset="-122"/>
            </a:endParaRPr>
          </a:p>
        </p:txBody>
      </p:sp>
    </p:spTree>
    <p:extLst>
      <p:ext uri="{BB962C8B-B14F-4D97-AF65-F5344CB8AC3E}">
        <p14:creationId xmlns:p14="http://schemas.microsoft.com/office/powerpoint/2010/main" val="19093503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a:latin typeface="Calibri" panose="020F0502020204030204" pitchFamily="34" charset="0"/>
                <a:ea typeface="微软雅黑" panose="020B0503020204020204" pitchFamily="34" charset="-122"/>
              </a:rPr>
              <a:t>介绍自定义函数。</a:t>
            </a:r>
            <a:endParaRPr lang="zh-CN" altLang="en-US" dirty="0">
              <a:latin typeface="Calibri" panose="020F0502020204030204" pitchFamily="34" charset="0"/>
              <a:ea typeface="微软雅黑" panose="020B0503020204020204" pitchFamily="34" charset="-122"/>
            </a:endParaRPr>
          </a:p>
        </p:txBody>
      </p:sp>
      <p:sp>
        <p:nvSpPr>
          <p:cNvPr id="4" name="Header Placeholder 3"/>
          <p:cNvSpPr>
            <a:spLocks noGrp="1"/>
          </p:cNvSpPr>
          <p:nvPr>
            <p:ph type="hdr" sz="quarter" idx="10"/>
          </p:nvPr>
        </p:nvSpPr>
        <p:spPr/>
        <p:txBody>
          <a:bodyPr/>
          <a:lstStyle/>
          <a:p>
            <a:endParaRPr lang="en-US">
              <a:latin typeface="Calibri" panose="020F0502020204030204" pitchFamily="34" charset="0"/>
              <a:ea typeface="微软雅黑" panose="020B0503020204020204" pitchFamily="34" charset="-122"/>
            </a:endParaRPr>
          </a:p>
        </p:txBody>
      </p:sp>
      <p:sp>
        <p:nvSpPr>
          <p:cNvPr id="5" name="Footer Placeholder 4"/>
          <p:cNvSpPr>
            <a:spLocks noGrp="1"/>
          </p:cNvSpPr>
          <p:nvPr>
            <p:ph type="ftr" sz="quarter" idx="11"/>
          </p:nvPr>
        </p:nvSpPr>
        <p:spPr/>
        <p:txBody>
          <a:bodyPr/>
          <a:lstStyle/>
          <a:p>
            <a:pPr defTabSz="914099" eaLnBrk="0" hangingPunct="0"/>
            <a:r>
              <a:rPr lang="zh-cn" sz="400">
                <a:gradFill>
                  <a:gsLst>
                    <a:gs pos="0">
                      <a:prstClr val="black"/>
                    </a:gs>
                    <a:gs pos="100000">
                      <a:prstClr val="black"/>
                    </a:gs>
                  </a:gsLst>
                  <a:lin ang="5400000" scaled="0"/>
                </a:gradFill>
                <a:latin typeface="微软雅黑" panose="020B0503020204020204" pitchFamily="34" charset="-122"/>
                <a:ea typeface="微软雅黑" panose="020B0503020204020204" pitchFamily="34" charset="-122"/>
                <a:cs typeface="Segoe UI" pitchFamily="34" charset="0"/>
              </a:rPr>
              <a:t>© Microsoft Corporation.保留所有权利。Microsoft 对本演示文稿中的信息不作任何明示、暗示或法定的保证。</a:t>
            </a:r>
          </a:p>
        </p:txBody>
      </p:sp>
      <p:sp>
        <p:nvSpPr>
          <p:cNvPr id="6" name="Date Placeholder 5"/>
          <p:cNvSpPr>
            <a:spLocks noGrp="1"/>
          </p:cNvSpPr>
          <p:nvPr>
            <p:ph type="dt" idx="12"/>
          </p:nvPr>
        </p:nvSpPr>
        <p:spPr/>
        <p:txBody>
          <a:bodyPr/>
          <a:lstStyle/>
          <a:p>
            <a:fld id="{386CE63F-9E7F-4C04-9D0D-FCA25A8E9E86}" type="datetime8">
              <a:rPr lang="en-US" smtClean="0">
                <a:latin typeface="Calibri" panose="020F0502020204030204" pitchFamily="34" charset="0"/>
                <a:ea typeface="微软雅黑" panose="020B0503020204020204" pitchFamily="34" charset="-122"/>
              </a:rPr>
              <a:t>8/21/2020 10:17 AM</a:t>
            </a:fld>
            <a:endParaRPr lang="en-US">
              <a:latin typeface="Calibri" panose="020F0502020204030204" pitchFamily="34" charset="0"/>
              <a:ea typeface="微软雅黑" panose="020B0503020204020204" pitchFamily="34" charset="-122"/>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latin typeface="Calibri" panose="020F0502020204030204" pitchFamily="34" charset="0"/>
                <a:ea typeface="微软雅黑" panose="020B0503020204020204" pitchFamily="34" charset="-122"/>
              </a:rPr>
              <a:pPr/>
              <a:t>8</a:t>
            </a:fld>
            <a:endParaRPr lang="en-US">
              <a:latin typeface="Calibri" panose="020F0502020204030204" pitchFamily="34" charset="0"/>
              <a:ea typeface="微软雅黑" panose="020B0503020204020204" pitchFamily="34" charset="-122"/>
            </a:endParaRPr>
          </a:p>
        </p:txBody>
      </p:sp>
    </p:spTree>
    <p:extLst>
      <p:ext uri="{BB962C8B-B14F-4D97-AF65-F5344CB8AC3E}">
        <p14:creationId xmlns:p14="http://schemas.microsoft.com/office/powerpoint/2010/main" val="37508850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latin typeface="Calibri" panose="020F0502020204030204" pitchFamily="34" charset="0"/>
              <a:ea typeface="微软雅黑" panose="020B0503020204020204" pitchFamily="34" charset="-122"/>
            </a:endParaRPr>
          </a:p>
        </p:txBody>
      </p:sp>
      <p:sp>
        <p:nvSpPr>
          <p:cNvPr id="4" name="Header Placeholder 3"/>
          <p:cNvSpPr>
            <a:spLocks noGrp="1"/>
          </p:cNvSpPr>
          <p:nvPr>
            <p:ph type="hdr" sz="quarter" idx="10"/>
          </p:nvPr>
        </p:nvSpPr>
        <p:spPr/>
        <p:txBody>
          <a:bodyPr/>
          <a:lstStyle/>
          <a:p>
            <a:endParaRPr lang="en-US">
              <a:latin typeface="Calibri" panose="020F0502020204030204" pitchFamily="34" charset="0"/>
              <a:ea typeface="微软雅黑" panose="020B0503020204020204" pitchFamily="34" charset="-122"/>
            </a:endParaRPr>
          </a:p>
        </p:txBody>
      </p:sp>
      <p:sp>
        <p:nvSpPr>
          <p:cNvPr id="5" name="Footer Placeholder 4"/>
          <p:cNvSpPr>
            <a:spLocks noGrp="1"/>
          </p:cNvSpPr>
          <p:nvPr>
            <p:ph type="ftr" sz="quarter" idx="11"/>
          </p:nvPr>
        </p:nvSpPr>
        <p:spPr/>
        <p:txBody>
          <a:bodyPr/>
          <a:lstStyle/>
          <a:p>
            <a:pPr defTabSz="914099" eaLnBrk="0" hangingPunct="0"/>
            <a:r>
              <a:rPr lang="zh-cn" sz="400">
                <a:gradFill>
                  <a:gsLst>
                    <a:gs pos="0">
                      <a:prstClr val="black"/>
                    </a:gs>
                    <a:gs pos="100000">
                      <a:prstClr val="black"/>
                    </a:gs>
                  </a:gsLst>
                  <a:lin ang="5400000" scaled="0"/>
                </a:gradFill>
                <a:latin typeface="微软雅黑" panose="020B0503020204020204" pitchFamily="34" charset="-122"/>
                <a:ea typeface="微软雅黑" panose="020B0503020204020204" pitchFamily="34" charset="-122"/>
                <a:cs typeface="Segoe UI" pitchFamily="34" charset="0"/>
              </a:rPr>
              <a:t>© Microsoft Corporation.保留所有权利。Microsoft 对本演示文稿中的信息不作任何明示、暗示或法定的保证。</a:t>
            </a:r>
          </a:p>
        </p:txBody>
      </p:sp>
      <p:sp>
        <p:nvSpPr>
          <p:cNvPr id="6" name="Date Placeholder 5"/>
          <p:cNvSpPr>
            <a:spLocks noGrp="1"/>
          </p:cNvSpPr>
          <p:nvPr>
            <p:ph type="dt" idx="12"/>
          </p:nvPr>
        </p:nvSpPr>
        <p:spPr/>
        <p:txBody>
          <a:bodyPr/>
          <a:lstStyle/>
          <a:p>
            <a:fld id="{386CE63F-9E7F-4C04-9D0D-FCA25A8E9E86}" type="datetime8">
              <a:rPr lang="en-US" smtClean="0">
                <a:latin typeface="Calibri" panose="020F0502020204030204" pitchFamily="34" charset="0"/>
                <a:ea typeface="微软雅黑" panose="020B0503020204020204" pitchFamily="34" charset="-122"/>
              </a:rPr>
              <a:t>8/21/2020 10:17 AM</a:t>
            </a:fld>
            <a:endParaRPr lang="en-US">
              <a:latin typeface="Calibri" panose="020F0502020204030204" pitchFamily="34" charset="0"/>
              <a:ea typeface="微软雅黑" panose="020B0503020204020204" pitchFamily="34" charset="-122"/>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latin typeface="Calibri" panose="020F0502020204030204" pitchFamily="34" charset="0"/>
                <a:ea typeface="微软雅黑" panose="020B0503020204020204" pitchFamily="34" charset="-122"/>
              </a:rPr>
              <a:pPr/>
              <a:t>9</a:t>
            </a:fld>
            <a:endParaRPr lang="en-US">
              <a:latin typeface="Calibri" panose="020F0502020204030204" pitchFamily="34" charset="0"/>
              <a:ea typeface="微软雅黑" panose="020B0503020204020204" pitchFamily="34" charset="-122"/>
            </a:endParaRPr>
          </a:p>
        </p:txBody>
      </p:sp>
    </p:spTree>
    <p:extLst>
      <p:ext uri="{BB962C8B-B14F-4D97-AF65-F5344CB8AC3E}">
        <p14:creationId xmlns:p14="http://schemas.microsoft.com/office/powerpoint/2010/main" val="18027104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16.emf"/><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4.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Master" Target="../slideMasters/slideMaster4.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emf"/><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 Id="rId4" Type="http://schemas.openxmlformats.org/officeDocument/2006/relationships/image" Target="../media/image20.jpe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 Id="rId4" Type="http://schemas.openxmlformats.org/officeDocument/2006/relationships/image" Target="../media/image20.jpe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 Id="rId4" Type="http://schemas.openxmlformats.org/officeDocument/2006/relationships/image" Target="../media/image20.jpeg"/></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tiff"/><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26.png"/><Relationship Id="rId1" Type="http://schemas.openxmlformats.org/officeDocument/2006/relationships/slideMaster" Target="../slideMasters/slideMaster3.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 Id="rId9" Type="http://schemas.openxmlformats.org/officeDocument/2006/relationships/image" Target="../media/image33.svg"/></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Walki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9E9831-A30F-4B01-9F1B-150D76281D4A}"/>
              </a:ext>
            </a:extLst>
          </p:cNvPr>
          <p:cNvSpPr>
            <a:spLocks noGrp="1"/>
          </p:cNvSpPr>
          <p:nvPr>
            <p:ph type="title" hasCustomPrompt="1"/>
          </p:nvPr>
        </p:nvSpPr>
        <p:spPr>
          <a:xfrm>
            <a:off x="588263" y="-453671"/>
            <a:ext cx="2250187" cy="307777"/>
          </a:xfrm>
        </p:spPr>
        <p:txBody>
          <a:bodyPr anchor="b"/>
          <a:lstStyle>
            <a:lvl1pPr>
              <a:defRPr sz="2000"/>
            </a:lvl1pPr>
          </a:lstStyle>
          <a:p>
            <a:r>
              <a:rPr lang="en-US"/>
              <a:t>Microsoft Ignite</a:t>
            </a:r>
          </a:p>
        </p:txBody>
      </p:sp>
      <p:sp>
        <p:nvSpPr>
          <p:cNvPr id="5" name="Freeform 5" descr="Microsoft Ignite logo">
            <a:extLst>
              <a:ext uri="{FF2B5EF4-FFF2-40B4-BE49-F238E27FC236}">
                <a16:creationId xmlns:a16="http://schemas.microsoft.com/office/drawing/2014/main" id="{6DBD6B5B-68FC-44F2-A470-9C584137632D}"/>
              </a:ext>
            </a:extLst>
          </p:cNvPr>
          <p:cNvSpPr>
            <a:spLocks noEditPoints="1"/>
          </p:cNvSpPr>
          <p:nvPr/>
        </p:nvSpPr>
        <p:spPr bwMode="black">
          <a:xfrm>
            <a:off x="593725" y="2865438"/>
            <a:ext cx="3040063" cy="1547813"/>
          </a:xfrm>
          <a:custGeom>
            <a:avLst/>
            <a:gdLst>
              <a:gd name="T0" fmla="*/ 882 w 1710"/>
              <a:gd name="T1" fmla="*/ 598 h 862"/>
              <a:gd name="T2" fmla="*/ 1008 w 1710"/>
              <a:gd name="T3" fmla="*/ 652 h 862"/>
              <a:gd name="T4" fmla="*/ 991 w 1710"/>
              <a:gd name="T5" fmla="*/ 711 h 862"/>
              <a:gd name="T6" fmla="*/ 845 w 1710"/>
              <a:gd name="T7" fmla="*/ 579 h 862"/>
              <a:gd name="T8" fmla="*/ 697 w 1710"/>
              <a:gd name="T9" fmla="*/ 504 h 862"/>
              <a:gd name="T10" fmla="*/ 697 w 1710"/>
              <a:gd name="T11" fmla="*/ 709 h 862"/>
              <a:gd name="T12" fmla="*/ 752 w 1710"/>
              <a:gd name="T13" fmla="*/ 722 h 862"/>
              <a:gd name="T14" fmla="*/ 745 w 1710"/>
              <a:gd name="T15" fmla="*/ 553 h 862"/>
              <a:gd name="T16" fmla="*/ 574 w 1710"/>
              <a:gd name="T17" fmla="*/ 482 h 862"/>
              <a:gd name="T18" fmla="*/ 623 w 1710"/>
              <a:gd name="T19" fmla="*/ 462 h 862"/>
              <a:gd name="T20" fmla="*/ 626 w 1710"/>
              <a:gd name="T21" fmla="*/ 553 h 862"/>
              <a:gd name="T22" fmla="*/ 394 w 1710"/>
              <a:gd name="T23" fmla="*/ 588 h 862"/>
              <a:gd name="T24" fmla="*/ 393 w 1710"/>
              <a:gd name="T25" fmla="*/ 763 h 862"/>
              <a:gd name="T26" fmla="*/ 485 w 1710"/>
              <a:gd name="T27" fmla="*/ 763 h 862"/>
              <a:gd name="T28" fmla="*/ 249 w 1710"/>
              <a:gd name="T29" fmla="*/ 639 h 862"/>
              <a:gd name="T30" fmla="*/ 140 w 1710"/>
              <a:gd name="T31" fmla="*/ 662 h 862"/>
              <a:gd name="T32" fmla="*/ 249 w 1710"/>
              <a:gd name="T33" fmla="*/ 639 h 862"/>
              <a:gd name="T34" fmla="*/ 179 w 1710"/>
              <a:gd name="T35" fmla="*/ 862 h 862"/>
              <a:gd name="T36" fmla="*/ 248 w 1710"/>
              <a:gd name="T37" fmla="*/ 727 h 862"/>
              <a:gd name="T38" fmla="*/ 116 w 1710"/>
              <a:gd name="T39" fmla="*/ 579 h 862"/>
              <a:gd name="T40" fmla="*/ 0 w 1710"/>
              <a:gd name="T41" fmla="*/ 763 h 862"/>
              <a:gd name="T42" fmla="*/ 0 w 1710"/>
              <a:gd name="T43" fmla="*/ 763 h 862"/>
              <a:gd name="T44" fmla="*/ 1660 w 1710"/>
              <a:gd name="T45" fmla="*/ 43 h 862"/>
              <a:gd name="T46" fmla="*/ 1530 w 1710"/>
              <a:gd name="T47" fmla="*/ 105 h 862"/>
              <a:gd name="T48" fmla="*/ 1559 w 1710"/>
              <a:gd name="T49" fmla="*/ 0 h 862"/>
              <a:gd name="T50" fmla="*/ 1447 w 1710"/>
              <a:gd name="T51" fmla="*/ 142 h 862"/>
              <a:gd name="T52" fmla="*/ 1577 w 1710"/>
              <a:gd name="T53" fmla="*/ 142 h 862"/>
              <a:gd name="T54" fmla="*/ 1710 w 1710"/>
              <a:gd name="T55" fmla="*/ 312 h 862"/>
              <a:gd name="T56" fmla="*/ 1660 w 1710"/>
              <a:gd name="T57" fmla="*/ 142 h 862"/>
              <a:gd name="T58" fmla="*/ 1325 w 1710"/>
              <a:gd name="T59" fmla="*/ 138 h 862"/>
              <a:gd name="T60" fmla="*/ 1368 w 1710"/>
              <a:gd name="T61" fmla="*/ 263 h 862"/>
              <a:gd name="T62" fmla="*/ 1402 w 1710"/>
              <a:gd name="T63" fmla="*/ 289 h 862"/>
              <a:gd name="T64" fmla="*/ 1327 w 1710"/>
              <a:gd name="T65" fmla="*/ 100 h 862"/>
              <a:gd name="T66" fmla="*/ 1129 w 1710"/>
              <a:gd name="T67" fmla="*/ 193 h 862"/>
              <a:gd name="T68" fmla="*/ 1089 w 1710"/>
              <a:gd name="T69" fmla="*/ 150 h 862"/>
              <a:gd name="T70" fmla="*/ 1177 w 1710"/>
              <a:gd name="T71" fmla="*/ 109 h 862"/>
              <a:gd name="T72" fmla="*/ 1039 w 1710"/>
              <a:gd name="T73" fmla="*/ 162 h 862"/>
              <a:gd name="T74" fmla="*/ 1112 w 1710"/>
              <a:gd name="T75" fmla="*/ 231 h 862"/>
              <a:gd name="T76" fmla="*/ 1039 w 1710"/>
              <a:gd name="T77" fmla="*/ 264 h 862"/>
              <a:gd name="T78" fmla="*/ 1181 w 1710"/>
              <a:gd name="T79" fmla="*/ 285 h 862"/>
              <a:gd name="T80" fmla="*/ 840 w 1710"/>
              <a:gd name="T81" fmla="*/ 211 h 862"/>
              <a:gd name="T82" fmla="*/ 943 w 1710"/>
              <a:gd name="T83" fmla="*/ 157 h 862"/>
              <a:gd name="T84" fmla="*/ 820 w 1710"/>
              <a:gd name="T85" fmla="*/ 290 h 862"/>
              <a:gd name="T86" fmla="*/ 1007 w 1710"/>
              <a:gd name="T87" fmla="*/ 209 h 862"/>
              <a:gd name="T88" fmla="*/ 701 w 1710"/>
              <a:gd name="T89" fmla="*/ 214 h 862"/>
              <a:gd name="T90" fmla="*/ 755 w 1710"/>
              <a:gd name="T91" fmla="*/ 101 h 862"/>
              <a:gd name="T92" fmla="*/ 653 w 1710"/>
              <a:gd name="T93" fmla="*/ 105 h 862"/>
              <a:gd name="T94" fmla="*/ 610 w 1710"/>
              <a:gd name="T95" fmla="*/ 264 h 862"/>
              <a:gd name="T96" fmla="*/ 563 w 1710"/>
              <a:gd name="T97" fmla="*/ 138 h 862"/>
              <a:gd name="T98" fmla="*/ 446 w 1710"/>
              <a:gd name="T99" fmla="*/ 215 h 862"/>
              <a:gd name="T100" fmla="*/ 386 w 1710"/>
              <a:gd name="T101" fmla="*/ 61 h 862"/>
              <a:gd name="T102" fmla="*/ 386 w 1710"/>
              <a:gd name="T103" fmla="*/ 7 h 862"/>
              <a:gd name="T104" fmla="*/ 362 w 1710"/>
              <a:gd name="T105" fmla="*/ 315 h 862"/>
              <a:gd name="T106" fmla="*/ 362 w 1710"/>
              <a:gd name="T107" fmla="*/ 315 h 862"/>
              <a:gd name="T108" fmla="*/ 267 w 1710"/>
              <a:gd name="T109" fmla="*/ 315 h 862"/>
              <a:gd name="T110" fmla="*/ 173 w 1710"/>
              <a:gd name="T111" fmla="*/ 315 h 862"/>
              <a:gd name="T112" fmla="*/ 45 w 1710"/>
              <a:gd name="T113" fmla="*/ 125 h 862"/>
              <a:gd name="T114" fmla="*/ 146 w 1710"/>
              <a:gd name="T115" fmla="*/ 216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10" h="862">
                <a:moveTo>
                  <a:pt x="962" y="637"/>
                </a:moveTo>
                <a:lnTo>
                  <a:pt x="962" y="637"/>
                </a:lnTo>
                <a:cubicBezTo>
                  <a:pt x="962" y="620"/>
                  <a:pt x="957" y="607"/>
                  <a:pt x="950" y="597"/>
                </a:cubicBezTo>
                <a:cubicBezTo>
                  <a:pt x="942" y="588"/>
                  <a:pt x="931" y="583"/>
                  <a:pt x="917" y="583"/>
                </a:cubicBezTo>
                <a:cubicBezTo>
                  <a:pt x="903" y="583"/>
                  <a:pt x="891" y="588"/>
                  <a:pt x="882" y="598"/>
                </a:cubicBezTo>
                <a:cubicBezTo>
                  <a:pt x="872" y="608"/>
                  <a:pt x="867" y="621"/>
                  <a:pt x="864" y="637"/>
                </a:cubicBezTo>
                <a:lnTo>
                  <a:pt x="962" y="637"/>
                </a:lnTo>
                <a:close/>
                <a:moveTo>
                  <a:pt x="984" y="575"/>
                </a:moveTo>
                <a:lnTo>
                  <a:pt x="984" y="575"/>
                </a:lnTo>
                <a:cubicBezTo>
                  <a:pt x="1000" y="594"/>
                  <a:pt x="1008" y="620"/>
                  <a:pt x="1008" y="652"/>
                </a:cubicBezTo>
                <a:lnTo>
                  <a:pt x="1008" y="671"/>
                </a:lnTo>
                <a:lnTo>
                  <a:pt x="864" y="671"/>
                </a:lnTo>
                <a:cubicBezTo>
                  <a:pt x="865" y="690"/>
                  <a:pt x="871" y="705"/>
                  <a:pt x="882" y="715"/>
                </a:cubicBezTo>
                <a:cubicBezTo>
                  <a:pt x="894" y="726"/>
                  <a:pt x="909" y="731"/>
                  <a:pt x="929" y="731"/>
                </a:cubicBezTo>
                <a:cubicBezTo>
                  <a:pt x="952" y="731"/>
                  <a:pt x="972" y="725"/>
                  <a:pt x="991" y="711"/>
                </a:cubicBezTo>
                <a:lnTo>
                  <a:pt x="991" y="750"/>
                </a:lnTo>
                <a:cubicBezTo>
                  <a:pt x="972" y="762"/>
                  <a:pt x="947" y="768"/>
                  <a:pt x="915" y="768"/>
                </a:cubicBezTo>
                <a:cubicBezTo>
                  <a:pt x="884" y="768"/>
                  <a:pt x="860" y="758"/>
                  <a:pt x="843" y="739"/>
                </a:cubicBezTo>
                <a:cubicBezTo>
                  <a:pt x="825" y="720"/>
                  <a:pt x="816" y="693"/>
                  <a:pt x="816" y="658"/>
                </a:cubicBezTo>
                <a:cubicBezTo>
                  <a:pt x="816" y="626"/>
                  <a:pt x="826" y="599"/>
                  <a:pt x="845" y="579"/>
                </a:cubicBezTo>
                <a:cubicBezTo>
                  <a:pt x="865" y="558"/>
                  <a:pt x="889" y="548"/>
                  <a:pt x="917" y="548"/>
                </a:cubicBezTo>
                <a:cubicBezTo>
                  <a:pt x="946" y="548"/>
                  <a:pt x="968" y="557"/>
                  <a:pt x="984" y="575"/>
                </a:cubicBezTo>
                <a:close/>
                <a:moveTo>
                  <a:pt x="745" y="491"/>
                </a:moveTo>
                <a:lnTo>
                  <a:pt x="745" y="491"/>
                </a:lnTo>
                <a:lnTo>
                  <a:pt x="697" y="504"/>
                </a:lnTo>
                <a:lnTo>
                  <a:pt x="697" y="553"/>
                </a:lnTo>
                <a:lnTo>
                  <a:pt x="662" y="553"/>
                </a:lnTo>
                <a:lnTo>
                  <a:pt x="662" y="590"/>
                </a:lnTo>
                <a:lnTo>
                  <a:pt x="697" y="590"/>
                </a:lnTo>
                <a:lnTo>
                  <a:pt x="697" y="709"/>
                </a:lnTo>
                <a:cubicBezTo>
                  <a:pt x="697" y="748"/>
                  <a:pt x="718" y="767"/>
                  <a:pt x="758" y="767"/>
                </a:cubicBezTo>
                <a:cubicBezTo>
                  <a:pt x="774" y="767"/>
                  <a:pt x="786" y="765"/>
                  <a:pt x="795" y="760"/>
                </a:cubicBezTo>
                <a:lnTo>
                  <a:pt x="795" y="723"/>
                </a:lnTo>
                <a:cubicBezTo>
                  <a:pt x="789" y="727"/>
                  <a:pt x="782" y="730"/>
                  <a:pt x="774" y="730"/>
                </a:cubicBezTo>
                <a:cubicBezTo>
                  <a:pt x="764" y="730"/>
                  <a:pt x="756" y="727"/>
                  <a:pt x="752" y="722"/>
                </a:cubicBezTo>
                <a:cubicBezTo>
                  <a:pt x="747" y="716"/>
                  <a:pt x="745" y="707"/>
                  <a:pt x="745" y="695"/>
                </a:cubicBezTo>
                <a:lnTo>
                  <a:pt x="745" y="590"/>
                </a:lnTo>
                <a:lnTo>
                  <a:pt x="795" y="590"/>
                </a:lnTo>
                <a:lnTo>
                  <a:pt x="795" y="553"/>
                </a:lnTo>
                <a:lnTo>
                  <a:pt x="745" y="553"/>
                </a:lnTo>
                <a:lnTo>
                  <a:pt x="745" y="491"/>
                </a:lnTo>
                <a:close/>
                <a:moveTo>
                  <a:pt x="602" y="454"/>
                </a:moveTo>
                <a:lnTo>
                  <a:pt x="602" y="454"/>
                </a:lnTo>
                <a:cubicBezTo>
                  <a:pt x="595" y="454"/>
                  <a:pt x="588" y="457"/>
                  <a:pt x="582" y="462"/>
                </a:cubicBezTo>
                <a:cubicBezTo>
                  <a:pt x="577" y="467"/>
                  <a:pt x="574" y="474"/>
                  <a:pt x="574" y="482"/>
                </a:cubicBezTo>
                <a:cubicBezTo>
                  <a:pt x="574" y="489"/>
                  <a:pt x="577" y="496"/>
                  <a:pt x="582" y="501"/>
                </a:cubicBezTo>
                <a:cubicBezTo>
                  <a:pt x="588" y="506"/>
                  <a:pt x="595" y="509"/>
                  <a:pt x="602" y="509"/>
                </a:cubicBezTo>
                <a:cubicBezTo>
                  <a:pt x="610" y="509"/>
                  <a:pt x="617" y="506"/>
                  <a:pt x="623" y="501"/>
                </a:cubicBezTo>
                <a:cubicBezTo>
                  <a:pt x="629" y="495"/>
                  <a:pt x="631" y="489"/>
                  <a:pt x="631" y="482"/>
                </a:cubicBezTo>
                <a:cubicBezTo>
                  <a:pt x="631" y="474"/>
                  <a:pt x="629" y="467"/>
                  <a:pt x="623" y="462"/>
                </a:cubicBezTo>
                <a:cubicBezTo>
                  <a:pt x="617" y="457"/>
                  <a:pt x="610" y="454"/>
                  <a:pt x="602" y="454"/>
                </a:cubicBezTo>
                <a:close/>
                <a:moveTo>
                  <a:pt x="578" y="763"/>
                </a:moveTo>
                <a:lnTo>
                  <a:pt x="578" y="763"/>
                </a:lnTo>
                <a:lnTo>
                  <a:pt x="626" y="763"/>
                </a:lnTo>
                <a:lnTo>
                  <a:pt x="626" y="553"/>
                </a:lnTo>
                <a:lnTo>
                  <a:pt x="578" y="553"/>
                </a:lnTo>
                <a:lnTo>
                  <a:pt x="578" y="763"/>
                </a:lnTo>
                <a:close/>
                <a:moveTo>
                  <a:pt x="462" y="548"/>
                </a:moveTo>
                <a:lnTo>
                  <a:pt x="462" y="548"/>
                </a:lnTo>
                <a:cubicBezTo>
                  <a:pt x="433" y="548"/>
                  <a:pt x="410" y="561"/>
                  <a:pt x="394" y="588"/>
                </a:cubicBezTo>
                <a:lnTo>
                  <a:pt x="393" y="588"/>
                </a:lnTo>
                <a:lnTo>
                  <a:pt x="393" y="553"/>
                </a:lnTo>
                <a:lnTo>
                  <a:pt x="346" y="553"/>
                </a:lnTo>
                <a:lnTo>
                  <a:pt x="346" y="763"/>
                </a:lnTo>
                <a:lnTo>
                  <a:pt x="393" y="763"/>
                </a:lnTo>
                <a:lnTo>
                  <a:pt x="393" y="643"/>
                </a:lnTo>
                <a:cubicBezTo>
                  <a:pt x="393" y="626"/>
                  <a:pt x="398" y="613"/>
                  <a:pt x="407" y="602"/>
                </a:cubicBezTo>
                <a:cubicBezTo>
                  <a:pt x="417" y="591"/>
                  <a:pt x="429" y="585"/>
                  <a:pt x="443" y="585"/>
                </a:cubicBezTo>
                <a:cubicBezTo>
                  <a:pt x="471" y="585"/>
                  <a:pt x="485" y="605"/>
                  <a:pt x="485" y="644"/>
                </a:cubicBezTo>
                <a:lnTo>
                  <a:pt x="485" y="763"/>
                </a:lnTo>
                <a:lnTo>
                  <a:pt x="533" y="763"/>
                </a:lnTo>
                <a:lnTo>
                  <a:pt x="533" y="634"/>
                </a:lnTo>
                <a:cubicBezTo>
                  <a:pt x="533" y="606"/>
                  <a:pt x="527" y="585"/>
                  <a:pt x="514" y="570"/>
                </a:cubicBezTo>
                <a:cubicBezTo>
                  <a:pt x="502" y="555"/>
                  <a:pt x="485" y="548"/>
                  <a:pt x="462" y="548"/>
                </a:cubicBezTo>
                <a:close/>
                <a:moveTo>
                  <a:pt x="249" y="639"/>
                </a:moveTo>
                <a:lnTo>
                  <a:pt x="249" y="639"/>
                </a:lnTo>
                <a:cubicBezTo>
                  <a:pt x="249" y="624"/>
                  <a:pt x="244" y="612"/>
                  <a:pt x="234" y="601"/>
                </a:cubicBezTo>
                <a:cubicBezTo>
                  <a:pt x="224" y="591"/>
                  <a:pt x="212" y="586"/>
                  <a:pt x="197" y="586"/>
                </a:cubicBezTo>
                <a:cubicBezTo>
                  <a:pt x="179" y="586"/>
                  <a:pt x="165" y="592"/>
                  <a:pt x="155" y="606"/>
                </a:cubicBezTo>
                <a:cubicBezTo>
                  <a:pt x="145" y="619"/>
                  <a:pt x="140" y="638"/>
                  <a:pt x="140" y="662"/>
                </a:cubicBezTo>
                <a:cubicBezTo>
                  <a:pt x="140" y="682"/>
                  <a:pt x="145" y="699"/>
                  <a:pt x="154" y="711"/>
                </a:cubicBezTo>
                <a:cubicBezTo>
                  <a:pt x="164" y="723"/>
                  <a:pt x="177" y="730"/>
                  <a:pt x="193" y="730"/>
                </a:cubicBezTo>
                <a:cubicBezTo>
                  <a:pt x="210" y="730"/>
                  <a:pt x="223" y="724"/>
                  <a:pt x="233" y="712"/>
                </a:cubicBezTo>
                <a:cubicBezTo>
                  <a:pt x="243" y="700"/>
                  <a:pt x="249" y="685"/>
                  <a:pt x="249" y="666"/>
                </a:cubicBezTo>
                <a:lnTo>
                  <a:pt x="249" y="639"/>
                </a:lnTo>
                <a:close/>
                <a:moveTo>
                  <a:pt x="248" y="553"/>
                </a:moveTo>
                <a:lnTo>
                  <a:pt x="248" y="553"/>
                </a:lnTo>
                <a:lnTo>
                  <a:pt x="296" y="553"/>
                </a:lnTo>
                <a:lnTo>
                  <a:pt x="296" y="746"/>
                </a:lnTo>
                <a:cubicBezTo>
                  <a:pt x="296" y="823"/>
                  <a:pt x="257" y="862"/>
                  <a:pt x="179" y="862"/>
                </a:cubicBezTo>
                <a:cubicBezTo>
                  <a:pt x="152" y="862"/>
                  <a:pt x="128" y="857"/>
                  <a:pt x="108" y="848"/>
                </a:cubicBezTo>
                <a:lnTo>
                  <a:pt x="108" y="804"/>
                </a:lnTo>
                <a:cubicBezTo>
                  <a:pt x="131" y="817"/>
                  <a:pt x="153" y="824"/>
                  <a:pt x="173" y="824"/>
                </a:cubicBezTo>
                <a:cubicBezTo>
                  <a:pt x="223" y="824"/>
                  <a:pt x="248" y="799"/>
                  <a:pt x="248" y="750"/>
                </a:cubicBezTo>
                <a:lnTo>
                  <a:pt x="248" y="727"/>
                </a:lnTo>
                <a:lnTo>
                  <a:pt x="247" y="727"/>
                </a:lnTo>
                <a:cubicBezTo>
                  <a:pt x="232" y="754"/>
                  <a:pt x="208" y="768"/>
                  <a:pt x="176" y="768"/>
                </a:cubicBezTo>
                <a:cubicBezTo>
                  <a:pt x="151" y="768"/>
                  <a:pt x="130" y="758"/>
                  <a:pt x="115" y="740"/>
                </a:cubicBezTo>
                <a:cubicBezTo>
                  <a:pt x="99" y="721"/>
                  <a:pt x="91" y="696"/>
                  <a:pt x="91" y="664"/>
                </a:cubicBezTo>
                <a:cubicBezTo>
                  <a:pt x="91" y="629"/>
                  <a:pt x="99" y="600"/>
                  <a:pt x="116" y="579"/>
                </a:cubicBezTo>
                <a:cubicBezTo>
                  <a:pt x="133" y="558"/>
                  <a:pt x="156" y="548"/>
                  <a:pt x="186" y="548"/>
                </a:cubicBezTo>
                <a:cubicBezTo>
                  <a:pt x="213" y="548"/>
                  <a:pt x="234" y="559"/>
                  <a:pt x="247" y="582"/>
                </a:cubicBezTo>
                <a:lnTo>
                  <a:pt x="248" y="582"/>
                </a:lnTo>
                <a:lnTo>
                  <a:pt x="248" y="553"/>
                </a:lnTo>
                <a:close/>
                <a:moveTo>
                  <a:pt x="0" y="763"/>
                </a:moveTo>
                <a:lnTo>
                  <a:pt x="0" y="763"/>
                </a:lnTo>
                <a:lnTo>
                  <a:pt x="50" y="763"/>
                </a:lnTo>
                <a:lnTo>
                  <a:pt x="50" y="469"/>
                </a:lnTo>
                <a:lnTo>
                  <a:pt x="0" y="469"/>
                </a:lnTo>
                <a:lnTo>
                  <a:pt x="0" y="763"/>
                </a:lnTo>
                <a:close/>
                <a:moveTo>
                  <a:pt x="1710" y="142"/>
                </a:moveTo>
                <a:lnTo>
                  <a:pt x="1710" y="142"/>
                </a:lnTo>
                <a:lnTo>
                  <a:pt x="1710" y="105"/>
                </a:lnTo>
                <a:lnTo>
                  <a:pt x="1660" y="105"/>
                </a:lnTo>
                <a:lnTo>
                  <a:pt x="1660" y="43"/>
                </a:lnTo>
                <a:lnTo>
                  <a:pt x="1613" y="56"/>
                </a:lnTo>
                <a:lnTo>
                  <a:pt x="1613" y="105"/>
                </a:lnTo>
                <a:lnTo>
                  <a:pt x="1579" y="105"/>
                </a:lnTo>
                <a:lnTo>
                  <a:pt x="1577" y="105"/>
                </a:lnTo>
                <a:lnTo>
                  <a:pt x="1530" y="105"/>
                </a:lnTo>
                <a:lnTo>
                  <a:pt x="1530" y="76"/>
                </a:lnTo>
                <a:cubicBezTo>
                  <a:pt x="1530" y="50"/>
                  <a:pt x="1542" y="37"/>
                  <a:pt x="1565" y="37"/>
                </a:cubicBezTo>
                <a:cubicBezTo>
                  <a:pt x="1573" y="37"/>
                  <a:pt x="1580" y="39"/>
                  <a:pt x="1587" y="43"/>
                </a:cubicBezTo>
                <a:lnTo>
                  <a:pt x="1587" y="4"/>
                </a:lnTo>
                <a:cubicBezTo>
                  <a:pt x="1580" y="1"/>
                  <a:pt x="1570" y="0"/>
                  <a:pt x="1559" y="0"/>
                </a:cubicBezTo>
                <a:cubicBezTo>
                  <a:pt x="1537" y="0"/>
                  <a:pt x="1519" y="6"/>
                  <a:pt x="1504" y="18"/>
                </a:cubicBezTo>
                <a:cubicBezTo>
                  <a:pt x="1490" y="31"/>
                  <a:pt x="1483" y="48"/>
                  <a:pt x="1483" y="71"/>
                </a:cubicBezTo>
                <a:lnTo>
                  <a:pt x="1483" y="105"/>
                </a:lnTo>
                <a:lnTo>
                  <a:pt x="1447" y="105"/>
                </a:lnTo>
                <a:lnTo>
                  <a:pt x="1447" y="142"/>
                </a:lnTo>
                <a:lnTo>
                  <a:pt x="1483" y="142"/>
                </a:lnTo>
                <a:lnTo>
                  <a:pt x="1483" y="315"/>
                </a:lnTo>
                <a:lnTo>
                  <a:pt x="1530" y="315"/>
                </a:lnTo>
                <a:lnTo>
                  <a:pt x="1530" y="142"/>
                </a:lnTo>
                <a:lnTo>
                  <a:pt x="1577" y="142"/>
                </a:lnTo>
                <a:lnTo>
                  <a:pt x="1579" y="142"/>
                </a:lnTo>
                <a:lnTo>
                  <a:pt x="1613" y="142"/>
                </a:lnTo>
                <a:lnTo>
                  <a:pt x="1613" y="261"/>
                </a:lnTo>
                <a:cubicBezTo>
                  <a:pt x="1613" y="300"/>
                  <a:pt x="1633" y="319"/>
                  <a:pt x="1674" y="319"/>
                </a:cubicBezTo>
                <a:cubicBezTo>
                  <a:pt x="1689" y="319"/>
                  <a:pt x="1701" y="317"/>
                  <a:pt x="1710" y="312"/>
                </a:cubicBezTo>
                <a:lnTo>
                  <a:pt x="1710" y="275"/>
                </a:lnTo>
                <a:cubicBezTo>
                  <a:pt x="1705" y="279"/>
                  <a:pt x="1698" y="282"/>
                  <a:pt x="1689" y="282"/>
                </a:cubicBezTo>
                <a:cubicBezTo>
                  <a:pt x="1679" y="282"/>
                  <a:pt x="1671" y="279"/>
                  <a:pt x="1667" y="274"/>
                </a:cubicBezTo>
                <a:cubicBezTo>
                  <a:pt x="1662" y="268"/>
                  <a:pt x="1660" y="259"/>
                  <a:pt x="1660" y="247"/>
                </a:cubicBezTo>
                <a:lnTo>
                  <a:pt x="1660" y="142"/>
                </a:lnTo>
                <a:lnTo>
                  <a:pt x="1710" y="142"/>
                </a:lnTo>
                <a:close/>
                <a:moveTo>
                  <a:pt x="1383" y="210"/>
                </a:moveTo>
                <a:lnTo>
                  <a:pt x="1383" y="210"/>
                </a:lnTo>
                <a:cubicBezTo>
                  <a:pt x="1383" y="187"/>
                  <a:pt x="1378" y="169"/>
                  <a:pt x="1368" y="157"/>
                </a:cubicBezTo>
                <a:cubicBezTo>
                  <a:pt x="1358" y="144"/>
                  <a:pt x="1343" y="138"/>
                  <a:pt x="1325" y="138"/>
                </a:cubicBezTo>
                <a:cubicBezTo>
                  <a:pt x="1306" y="138"/>
                  <a:pt x="1291" y="144"/>
                  <a:pt x="1281" y="157"/>
                </a:cubicBezTo>
                <a:cubicBezTo>
                  <a:pt x="1270" y="170"/>
                  <a:pt x="1264" y="188"/>
                  <a:pt x="1264" y="211"/>
                </a:cubicBezTo>
                <a:cubicBezTo>
                  <a:pt x="1264" y="233"/>
                  <a:pt x="1270" y="250"/>
                  <a:pt x="1281" y="263"/>
                </a:cubicBezTo>
                <a:cubicBezTo>
                  <a:pt x="1292" y="276"/>
                  <a:pt x="1306" y="282"/>
                  <a:pt x="1325" y="282"/>
                </a:cubicBezTo>
                <a:cubicBezTo>
                  <a:pt x="1343" y="282"/>
                  <a:pt x="1358" y="276"/>
                  <a:pt x="1368" y="263"/>
                </a:cubicBezTo>
                <a:cubicBezTo>
                  <a:pt x="1378" y="251"/>
                  <a:pt x="1383" y="233"/>
                  <a:pt x="1383" y="210"/>
                </a:cubicBezTo>
                <a:close/>
                <a:moveTo>
                  <a:pt x="1404" y="129"/>
                </a:moveTo>
                <a:lnTo>
                  <a:pt x="1404" y="129"/>
                </a:lnTo>
                <a:cubicBezTo>
                  <a:pt x="1423" y="148"/>
                  <a:pt x="1432" y="175"/>
                  <a:pt x="1432" y="209"/>
                </a:cubicBezTo>
                <a:cubicBezTo>
                  <a:pt x="1432" y="242"/>
                  <a:pt x="1422" y="269"/>
                  <a:pt x="1402" y="289"/>
                </a:cubicBezTo>
                <a:cubicBezTo>
                  <a:pt x="1382" y="310"/>
                  <a:pt x="1356" y="320"/>
                  <a:pt x="1322" y="320"/>
                </a:cubicBezTo>
                <a:cubicBezTo>
                  <a:pt x="1290" y="320"/>
                  <a:pt x="1264" y="310"/>
                  <a:pt x="1245" y="290"/>
                </a:cubicBezTo>
                <a:cubicBezTo>
                  <a:pt x="1225" y="271"/>
                  <a:pt x="1216" y="245"/>
                  <a:pt x="1216" y="212"/>
                </a:cubicBezTo>
                <a:cubicBezTo>
                  <a:pt x="1216" y="177"/>
                  <a:pt x="1226" y="149"/>
                  <a:pt x="1246" y="129"/>
                </a:cubicBezTo>
                <a:cubicBezTo>
                  <a:pt x="1266" y="110"/>
                  <a:pt x="1293" y="100"/>
                  <a:pt x="1327" y="100"/>
                </a:cubicBezTo>
                <a:cubicBezTo>
                  <a:pt x="1360" y="100"/>
                  <a:pt x="1386" y="109"/>
                  <a:pt x="1404" y="129"/>
                </a:cubicBezTo>
                <a:close/>
                <a:moveTo>
                  <a:pt x="1172" y="217"/>
                </a:moveTo>
                <a:lnTo>
                  <a:pt x="1172" y="217"/>
                </a:lnTo>
                <a:cubicBezTo>
                  <a:pt x="1167" y="212"/>
                  <a:pt x="1161" y="208"/>
                  <a:pt x="1154" y="204"/>
                </a:cubicBezTo>
                <a:cubicBezTo>
                  <a:pt x="1147" y="200"/>
                  <a:pt x="1139" y="197"/>
                  <a:pt x="1129" y="193"/>
                </a:cubicBezTo>
                <a:cubicBezTo>
                  <a:pt x="1123" y="191"/>
                  <a:pt x="1117" y="188"/>
                  <a:pt x="1111" y="186"/>
                </a:cubicBezTo>
                <a:cubicBezTo>
                  <a:pt x="1106" y="184"/>
                  <a:pt x="1102" y="182"/>
                  <a:pt x="1098" y="180"/>
                </a:cubicBezTo>
                <a:cubicBezTo>
                  <a:pt x="1094" y="177"/>
                  <a:pt x="1091" y="175"/>
                  <a:pt x="1089" y="172"/>
                </a:cubicBezTo>
                <a:cubicBezTo>
                  <a:pt x="1087" y="168"/>
                  <a:pt x="1086" y="165"/>
                  <a:pt x="1086" y="160"/>
                </a:cubicBezTo>
                <a:cubicBezTo>
                  <a:pt x="1086" y="156"/>
                  <a:pt x="1087" y="153"/>
                  <a:pt x="1089" y="150"/>
                </a:cubicBezTo>
                <a:cubicBezTo>
                  <a:pt x="1091" y="147"/>
                  <a:pt x="1094" y="144"/>
                  <a:pt x="1097" y="142"/>
                </a:cubicBezTo>
                <a:cubicBezTo>
                  <a:pt x="1101" y="140"/>
                  <a:pt x="1105" y="138"/>
                  <a:pt x="1110" y="137"/>
                </a:cubicBezTo>
                <a:cubicBezTo>
                  <a:pt x="1115" y="136"/>
                  <a:pt x="1120" y="135"/>
                  <a:pt x="1126" y="135"/>
                </a:cubicBezTo>
                <a:cubicBezTo>
                  <a:pt x="1145" y="135"/>
                  <a:pt x="1162" y="140"/>
                  <a:pt x="1177" y="150"/>
                </a:cubicBezTo>
                <a:lnTo>
                  <a:pt x="1177" y="109"/>
                </a:lnTo>
                <a:cubicBezTo>
                  <a:pt x="1162" y="103"/>
                  <a:pt x="1144" y="100"/>
                  <a:pt x="1125" y="100"/>
                </a:cubicBezTo>
                <a:cubicBezTo>
                  <a:pt x="1114" y="100"/>
                  <a:pt x="1103" y="101"/>
                  <a:pt x="1093" y="104"/>
                </a:cubicBezTo>
                <a:cubicBezTo>
                  <a:pt x="1083" y="106"/>
                  <a:pt x="1074" y="110"/>
                  <a:pt x="1065" y="116"/>
                </a:cubicBezTo>
                <a:cubicBezTo>
                  <a:pt x="1057" y="121"/>
                  <a:pt x="1051" y="127"/>
                  <a:pt x="1046" y="135"/>
                </a:cubicBezTo>
                <a:cubicBezTo>
                  <a:pt x="1041" y="143"/>
                  <a:pt x="1039" y="152"/>
                  <a:pt x="1039" y="162"/>
                </a:cubicBezTo>
                <a:cubicBezTo>
                  <a:pt x="1039" y="170"/>
                  <a:pt x="1040" y="177"/>
                  <a:pt x="1043" y="183"/>
                </a:cubicBezTo>
                <a:cubicBezTo>
                  <a:pt x="1045" y="190"/>
                  <a:pt x="1048" y="195"/>
                  <a:pt x="1053" y="200"/>
                </a:cubicBezTo>
                <a:cubicBezTo>
                  <a:pt x="1057" y="205"/>
                  <a:pt x="1063" y="209"/>
                  <a:pt x="1070" y="213"/>
                </a:cubicBezTo>
                <a:cubicBezTo>
                  <a:pt x="1077" y="217"/>
                  <a:pt x="1085" y="220"/>
                  <a:pt x="1093" y="224"/>
                </a:cubicBezTo>
                <a:cubicBezTo>
                  <a:pt x="1100" y="226"/>
                  <a:pt x="1107" y="229"/>
                  <a:pt x="1112" y="231"/>
                </a:cubicBezTo>
                <a:cubicBezTo>
                  <a:pt x="1118" y="233"/>
                  <a:pt x="1123" y="235"/>
                  <a:pt x="1127" y="238"/>
                </a:cubicBezTo>
                <a:cubicBezTo>
                  <a:pt x="1131" y="240"/>
                  <a:pt x="1135" y="243"/>
                  <a:pt x="1137" y="247"/>
                </a:cubicBezTo>
                <a:cubicBezTo>
                  <a:pt x="1140" y="250"/>
                  <a:pt x="1141" y="254"/>
                  <a:pt x="1141" y="259"/>
                </a:cubicBezTo>
                <a:cubicBezTo>
                  <a:pt x="1141" y="276"/>
                  <a:pt x="1126" y="284"/>
                  <a:pt x="1098" y="284"/>
                </a:cubicBezTo>
                <a:cubicBezTo>
                  <a:pt x="1076" y="284"/>
                  <a:pt x="1057" y="278"/>
                  <a:pt x="1039" y="264"/>
                </a:cubicBezTo>
                <a:lnTo>
                  <a:pt x="1039" y="308"/>
                </a:lnTo>
                <a:cubicBezTo>
                  <a:pt x="1056" y="316"/>
                  <a:pt x="1076" y="320"/>
                  <a:pt x="1099" y="320"/>
                </a:cubicBezTo>
                <a:cubicBezTo>
                  <a:pt x="1110" y="320"/>
                  <a:pt x="1122" y="318"/>
                  <a:pt x="1132" y="316"/>
                </a:cubicBezTo>
                <a:cubicBezTo>
                  <a:pt x="1143" y="313"/>
                  <a:pt x="1153" y="309"/>
                  <a:pt x="1161" y="304"/>
                </a:cubicBezTo>
                <a:cubicBezTo>
                  <a:pt x="1169" y="299"/>
                  <a:pt x="1176" y="292"/>
                  <a:pt x="1181" y="285"/>
                </a:cubicBezTo>
                <a:cubicBezTo>
                  <a:pt x="1185" y="277"/>
                  <a:pt x="1188" y="267"/>
                  <a:pt x="1188" y="257"/>
                </a:cubicBezTo>
                <a:cubicBezTo>
                  <a:pt x="1188" y="248"/>
                  <a:pt x="1187" y="240"/>
                  <a:pt x="1184" y="234"/>
                </a:cubicBezTo>
                <a:cubicBezTo>
                  <a:pt x="1181" y="228"/>
                  <a:pt x="1177" y="222"/>
                  <a:pt x="1172" y="217"/>
                </a:cubicBezTo>
                <a:close/>
                <a:moveTo>
                  <a:pt x="840" y="211"/>
                </a:moveTo>
                <a:lnTo>
                  <a:pt x="840" y="211"/>
                </a:lnTo>
                <a:cubicBezTo>
                  <a:pt x="840" y="233"/>
                  <a:pt x="845" y="250"/>
                  <a:pt x="856" y="263"/>
                </a:cubicBezTo>
                <a:cubicBezTo>
                  <a:pt x="867" y="276"/>
                  <a:pt x="882" y="282"/>
                  <a:pt x="900" y="282"/>
                </a:cubicBezTo>
                <a:cubicBezTo>
                  <a:pt x="919" y="282"/>
                  <a:pt x="933" y="276"/>
                  <a:pt x="943" y="263"/>
                </a:cubicBezTo>
                <a:cubicBezTo>
                  <a:pt x="954" y="251"/>
                  <a:pt x="959" y="233"/>
                  <a:pt x="959" y="210"/>
                </a:cubicBezTo>
                <a:cubicBezTo>
                  <a:pt x="959" y="187"/>
                  <a:pt x="954" y="169"/>
                  <a:pt x="943" y="157"/>
                </a:cubicBezTo>
                <a:cubicBezTo>
                  <a:pt x="933" y="144"/>
                  <a:pt x="919" y="138"/>
                  <a:pt x="900" y="138"/>
                </a:cubicBezTo>
                <a:cubicBezTo>
                  <a:pt x="882" y="138"/>
                  <a:pt x="867" y="144"/>
                  <a:pt x="856" y="157"/>
                </a:cubicBezTo>
                <a:cubicBezTo>
                  <a:pt x="845" y="170"/>
                  <a:pt x="840" y="188"/>
                  <a:pt x="840" y="211"/>
                </a:cubicBezTo>
                <a:close/>
                <a:moveTo>
                  <a:pt x="820" y="290"/>
                </a:moveTo>
                <a:lnTo>
                  <a:pt x="820" y="290"/>
                </a:lnTo>
                <a:cubicBezTo>
                  <a:pt x="801" y="271"/>
                  <a:pt x="791" y="245"/>
                  <a:pt x="791" y="212"/>
                </a:cubicBezTo>
                <a:cubicBezTo>
                  <a:pt x="791" y="177"/>
                  <a:pt x="801" y="149"/>
                  <a:pt x="822" y="129"/>
                </a:cubicBezTo>
                <a:cubicBezTo>
                  <a:pt x="842" y="110"/>
                  <a:pt x="869" y="100"/>
                  <a:pt x="903" y="100"/>
                </a:cubicBezTo>
                <a:cubicBezTo>
                  <a:pt x="936" y="100"/>
                  <a:pt x="962" y="109"/>
                  <a:pt x="980" y="129"/>
                </a:cubicBezTo>
                <a:cubicBezTo>
                  <a:pt x="998" y="148"/>
                  <a:pt x="1007" y="175"/>
                  <a:pt x="1007" y="209"/>
                </a:cubicBezTo>
                <a:cubicBezTo>
                  <a:pt x="1007" y="242"/>
                  <a:pt x="997" y="269"/>
                  <a:pt x="978" y="289"/>
                </a:cubicBezTo>
                <a:cubicBezTo>
                  <a:pt x="958" y="310"/>
                  <a:pt x="931" y="320"/>
                  <a:pt x="898" y="320"/>
                </a:cubicBezTo>
                <a:cubicBezTo>
                  <a:pt x="866" y="320"/>
                  <a:pt x="840" y="310"/>
                  <a:pt x="820" y="290"/>
                </a:cubicBezTo>
                <a:close/>
                <a:moveTo>
                  <a:pt x="701" y="214"/>
                </a:moveTo>
                <a:lnTo>
                  <a:pt x="701" y="214"/>
                </a:lnTo>
                <a:cubicBezTo>
                  <a:pt x="701" y="192"/>
                  <a:pt x="706" y="175"/>
                  <a:pt x="715" y="162"/>
                </a:cubicBezTo>
                <a:cubicBezTo>
                  <a:pt x="724" y="150"/>
                  <a:pt x="736" y="143"/>
                  <a:pt x="750" y="143"/>
                </a:cubicBezTo>
                <a:cubicBezTo>
                  <a:pt x="761" y="143"/>
                  <a:pt x="769" y="145"/>
                  <a:pt x="775" y="150"/>
                </a:cubicBezTo>
                <a:lnTo>
                  <a:pt x="775" y="105"/>
                </a:lnTo>
                <a:cubicBezTo>
                  <a:pt x="771" y="102"/>
                  <a:pt x="764" y="101"/>
                  <a:pt x="755" y="101"/>
                </a:cubicBezTo>
                <a:cubicBezTo>
                  <a:pt x="743" y="101"/>
                  <a:pt x="733" y="105"/>
                  <a:pt x="723" y="113"/>
                </a:cubicBezTo>
                <a:cubicBezTo>
                  <a:pt x="713" y="122"/>
                  <a:pt x="706" y="133"/>
                  <a:pt x="702" y="148"/>
                </a:cubicBezTo>
                <a:lnTo>
                  <a:pt x="701" y="148"/>
                </a:lnTo>
                <a:lnTo>
                  <a:pt x="701" y="105"/>
                </a:lnTo>
                <a:lnTo>
                  <a:pt x="653" y="105"/>
                </a:lnTo>
                <a:lnTo>
                  <a:pt x="653" y="315"/>
                </a:lnTo>
                <a:lnTo>
                  <a:pt x="701" y="315"/>
                </a:lnTo>
                <a:lnTo>
                  <a:pt x="701" y="214"/>
                </a:lnTo>
                <a:close/>
                <a:moveTo>
                  <a:pt x="610" y="264"/>
                </a:moveTo>
                <a:lnTo>
                  <a:pt x="610" y="264"/>
                </a:lnTo>
                <a:cubicBezTo>
                  <a:pt x="595" y="276"/>
                  <a:pt x="579" y="282"/>
                  <a:pt x="561" y="282"/>
                </a:cubicBezTo>
                <a:cubicBezTo>
                  <a:pt x="541" y="282"/>
                  <a:pt x="525" y="276"/>
                  <a:pt x="513" y="263"/>
                </a:cubicBezTo>
                <a:cubicBezTo>
                  <a:pt x="501" y="250"/>
                  <a:pt x="495" y="233"/>
                  <a:pt x="495" y="212"/>
                </a:cubicBezTo>
                <a:cubicBezTo>
                  <a:pt x="495" y="189"/>
                  <a:pt x="501" y="172"/>
                  <a:pt x="514" y="158"/>
                </a:cubicBezTo>
                <a:cubicBezTo>
                  <a:pt x="527" y="144"/>
                  <a:pt x="543" y="138"/>
                  <a:pt x="563" y="138"/>
                </a:cubicBezTo>
                <a:cubicBezTo>
                  <a:pt x="580" y="138"/>
                  <a:pt x="595" y="143"/>
                  <a:pt x="610" y="154"/>
                </a:cubicBezTo>
                <a:lnTo>
                  <a:pt x="610" y="110"/>
                </a:lnTo>
                <a:cubicBezTo>
                  <a:pt x="595" y="103"/>
                  <a:pt x="579" y="100"/>
                  <a:pt x="559" y="100"/>
                </a:cubicBezTo>
                <a:cubicBezTo>
                  <a:pt x="525" y="100"/>
                  <a:pt x="497" y="110"/>
                  <a:pt x="477" y="131"/>
                </a:cubicBezTo>
                <a:cubicBezTo>
                  <a:pt x="456" y="152"/>
                  <a:pt x="446" y="180"/>
                  <a:pt x="446" y="215"/>
                </a:cubicBezTo>
                <a:cubicBezTo>
                  <a:pt x="446" y="246"/>
                  <a:pt x="456" y="271"/>
                  <a:pt x="475" y="290"/>
                </a:cubicBezTo>
                <a:cubicBezTo>
                  <a:pt x="494" y="310"/>
                  <a:pt x="519" y="320"/>
                  <a:pt x="550" y="320"/>
                </a:cubicBezTo>
                <a:cubicBezTo>
                  <a:pt x="573" y="320"/>
                  <a:pt x="593" y="315"/>
                  <a:pt x="610" y="305"/>
                </a:cubicBezTo>
                <a:lnTo>
                  <a:pt x="610" y="264"/>
                </a:lnTo>
                <a:close/>
                <a:moveTo>
                  <a:pt x="386" y="61"/>
                </a:moveTo>
                <a:lnTo>
                  <a:pt x="386" y="61"/>
                </a:lnTo>
                <a:cubicBezTo>
                  <a:pt x="394" y="61"/>
                  <a:pt x="401" y="58"/>
                  <a:pt x="407" y="53"/>
                </a:cubicBezTo>
                <a:cubicBezTo>
                  <a:pt x="412" y="47"/>
                  <a:pt x="415" y="41"/>
                  <a:pt x="415" y="34"/>
                </a:cubicBezTo>
                <a:cubicBezTo>
                  <a:pt x="415" y="26"/>
                  <a:pt x="412" y="19"/>
                  <a:pt x="407" y="14"/>
                </a:cubicBezTo>
                <a:cubicBezTo>
                  <a:pt x="401" y="9"/>
                  <a:pt x="394" y="7"/>
                  <a:pt x="386" y="7"/>
                </a:cubicBezTo>
                <a:cubicBezTo>
                  <a:pt x="378" y="7"/>
                  <a:pt x="372" y="9"/>
                  <a:pt x="366" y="14"/>
                </a:cubicBezTo>
                <a:cubicBezTo>
                  <a:pt x="360" y="19"/>
                  <a:pt x="358" y="26"/>
                  <a:pt x="358" y="34"/>
                </a:cubicBezTo>
                <a:cubicBezTo>
                  <a:pt x="358" y="41"/>
                  <a:pt x="360" y="48"/>
                  <a:pt x="366" y="53"/>
                </a:cubicBezTo>
                <a:cubicBezTo>
                  <a:pt x="372" y="58"/>
                  <a:pt x="378" y="61"/>
                  <a:pt x="386" y="61"/>
                </a:cubicBezTo>
                <a:close/>
                <a:moveTo>
                  <a:pt x="362" y="315"/>
                </a:moveTo>
                <a:lnTo>
                  <a:pt x="362" y="315"/>
                </a:lnTo>
                <a:lnTo>
                  <a:pt x="410" y="315"/>
                </a:lnTo>
                <a:lnTo>
                  <a:pt x="410" y="105"/>
                </a:lnTo>
                <a:lnTo>
                  <a:pt x="362" y="105"/>
                </a:lnTo>
                <a:lnTo>
                  <a:pt x="362" y="315"/>
                </a:lnTo>
                <a:close/>
                <a:moveTo>
                  <a:pt x="249" y="21"/>
                </a:moveTo>
                <a:lnTo>
                  <a:pt x="249" y="21"/>
                </a:lnTo>
                <a:lnTo>
                  <a:pt x="316" y="21"/>
                </a:lnTo>
                <a:lnTo>
                  <a:pt x="316" y="315"/>
                </a:lnTo>
                <a:lnTo>
                  <a:pt x="267" y="315"/>
                </a:lnTo>
                <a:lnTo>
                  <a:pt x="267" y="124"/>
                </a:lnTo>
                <a:cubicBezTo>
                  <a:pt x="267" y="109"/>
                  <a:pt x="268" y="90"/>
                  <a:pt x="270" y="67"/>
                </a:cubicBezTo>
                <a:lnTo>
                  <a:pt x="269" y="67"/>
                </a:lnTo>
                <a:cubicBezTo>
                  <a:pt x="266" y="80"/>
                  <a:pt x="264" y="89"/>
                  <a:pt x="261" y="95"/>
                </a:cubicBezTo>
                <a:lnTo>
                  <a:pt x="173" y="315"/>
                </a:lnTo>
                <a:lnTo>
                  <a:pt x="140" y="315"/>
                </a:lnTo>
                <a:lnTo>
                  <a:pt x="52" y="96"/>
                </a:lnTo>
                <a:cubicBezTo>
                  <a:pt x="49" y="90"/>
                  <a:pt x="47" y="80"/>
                  <a:pt x="44" y="67"/>
                </a:cubicBezTo>
                <a:lnTo>
                  <a:pt x="43" y="67"/>
                </a:lnTo>
                <a:cubicBezTo>
                  <a:pt x="44" y="79"/>
                  <a:pt x="45" y="98"/>
                  <a:pt x="45" y="125"/>
                </a:cubicBezTo>
                <a:lnTo>
                  <a:pt x="45" y="315"/>
                </a:lnTo>
                <a:lnTo>
                  <a:pt x="0" y="315"/>
                </a:lnTo>
                <a:lnTo>
                  <a:pt x="0" y="21"/>
                </a:lnTo>
                <a:lnTo>
                  <a:pt x="68" y="21"/>
                </a:lnTo>
                <a:lnTo>
                  <a:pt x="146" y="216"/>
                </a:lnTo>
                <a:cubicBezTo>
                  <a:pt x="152" y="231"/>
                  <a:pt x="155" y="243"/>
                  <a:pt x="157" y="250"/>
                </a:cubicBezTo>
                <a:lnTo>
                  <a:pt x="158" y="250"/>
                </a:lnTo>
                <a:cubicBezTo>
                  <a:pt x="163" y="235"/>
                  <a:pt x="167" y="223"/>
                  <a:pt x="171" y="216"/>
                </a:cubicBezTo>
                <a:lnTo>
                  <a:pt x="249" y="21"/>
                </a:lnTo>
                <a:close/>
              </a:path>
            </a:pathLst>
          </a:custGeom>
          <a:solidFill>
            <a:srgbClr val="D7312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Segoe UI" panose="020B0502040204020203" pitchFamily="34" charset="0"/>
              <a:ea typeface="微软雅黑" panose="020B0503020204020204" pitchFamily="34" charset="-122"/>
            </a:endParaRPr>
          </a:p>
        </p:txBody>
      </p:sp>
      <p:pic>
        <p:nvPicPr>
          <p:cNvPr id="7" name="Picture 6" descr="Microsoft Ignite cube graphic">
            <a:extLst>
              <a:ext uri="{FF2B5EF4-FFF2-40B4-BE49-F238E27FC236}">
                <a16:creationId xmlns:a16="http://schemas.microsoft.com/office/drawing/2014/main" id="{AEB1E43F-243E-134D-9418-B32A73E0E48E}"/>
              </a:ext>
              <a:ext uri="{C183D7F6-B498-43B3-948B-1728B52AA6E4}">
                <adec:decorative xmlns:adec="http://schemas.microsoft.com/office/drawing/2017/decorative" val="0"/>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4138046" y="0"/>
            <a:ext cx="8053953"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5096130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866478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3196415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Blank 2">
    <p:bg>
      <p:bgPr>
        <a:solidFill>
          <a:srgbClr val="1A1A1A"/>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481411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a:xfrm>
            <a:off x="588263" y="497541"/>
            <a:ext cx="11018520" cy="430887"/>
          </a:xfrm>
        </p:spPr>
        <p:txBody>
          <a:bodyPr/>
          <a:lstStyle>
            <a:lvl1pPr>
              <a:defRPr sz="2800"/>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10">
            <a:extLst>
              <a:ext uri="{FF2B5EF4-FFF2-40B4-BE49-F238E27FC236}">
                <a16:creationId xmlns:a16="http://schemas.microsoft.com/office/drawing/2014/main" id="{CD7C51EB-D279-154E-8F43-40608F83D105}"/>
              </a:ext>
            </a:extLst>
          </p:cNvPr>
          <p:cNvSpPr>
            <a:spLocks noGrp="1"/>
          </p:cNvSpPr>
          <p:nvPr>
            <p:ph type="ftr" sz="quarter" idx="3"/>
          </p:nvPr>
        </p:nvSpPr>
        <p:spPr>
          <a:xfrm>
            <a:off x="584201" y="6456459"/>
            <a:ext cx="11025188" cy="107854"/>
          </a:xfrm>
          <a:prstGeom prst="rect">
            <a:avLst/>
          </a:prstGeom>
        </p:spPr>
        <p:txBody>
          <a:bodyPr/>
          <a:lstStyle>
            <a:lvl1pPr>
              <a:defRPr sz="800">
                <a:solidFill>
                  <a:schemeClr val="bg2">
                    <a:lumMod val="50000"/>
                  </a:schemeClr>
                </a:solidFill>
              </a:defRPr>
            </a:lvl1pPr>
          </a:lstStyle>
          <a:p>
            <a:r>
              <a:rPr lang="en-US">
                <a:latin typeface="Segoe UI" panose="020B0502040204020203" pitchFamily="34" charset="0"/>
                <a:ea typeface="微软雅黑" panose="020B0503020204020204" pitchFamily="34" charset="-122"/>
              </a:rPr>
              <a:t>© Microsoft Corporation                                                                                  					   	    	                                     Microsoft 365 </a:t>
            </a:r>
          </a:p>
        </p:txBody>
      </p:sp>
    </p:spTree>
    <p:extLst>
      <p:ext uri="{BB962C8B-B14F-4D97-AF65-F5344CB8AC3E}">
        <p14:creationId xmlns:p14="http://schemas.microsoft.com/office/powerpoint/2010/main" val="401703466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a:xfrm>
            <a:off x="588263" y="510988"/>
            <a:ext cx="11018520" cy="553998"/>
          </a:xfrm>
        </p:spPr>
        <p:txBody>
          <a:bodyPr/>
          <a:lstStyle>
            <a:lvl1pPr>
              <a:defRPr sz="3600"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hasCustomPrompt="1"/>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69722175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1A1A1A"/>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latin typeface="Segoe UI" panose="020B0502040204020203" pitchFamily="34" charset="0"/>
                <a:ea typeface="微软雅黑" panose="020B0503020204020204" pitchFamily="34" charset="-122"/>
                <a:cs typeface="Segoe UI" pitchFamily="34" charset="0"/>
              </a:rPr>
              <a:t>© Copyright Microsoft Corporation. All rights reserved. </a:t>
            </a:r>
          </a:p>
        </p:txBody>
      </p:sp>
      <p:pic>
        <p:nvPicPr>
          <p:cNvPr id="4" name="MS logo gray - EMF">
            <a:extLst>
              <a:ext uri="{FF2B5EF4-FFF2-40B4-BE49-F238E27FC236}">
                <a16:creationId xmlns:a16="http://schemas.microsoft.com/office/drawing/2014/main" id="{2EEC6248-87BC-4D4D-98C3-91E1890DDA17}"/>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283297" y="281709"/>
            <a:ext cx="2440148" cy="902854"/>
          </a:xfrm>
          <a:prstGeom prst="rect">
            <a:avLst/>
          </a:prstGeom>
        </p:spPr>
      </p:pic>
    </p:spTree>
    <p:extLst>
      <p:ext uri="{BB962C8B-B14F-4D97-AF65-F5344CB8AC3E}">
        <p14:creationId xmlns:p14="http://schemas.microsoft.com/office/powerpoint/2010/main" val="17956883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44E1717B-1127-422B-83A0-6DB1F04DE49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4994692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Two women sitting on a couch talking. One women is looking at her laptop.&#10;&#10;Description automatically generated">
            <a:extLst>
              <a:ext uri="{FF2B5EF4-FFF2-40B4-BE49-F238E27FC236}">
                <a16:creationId xmlns:a16="http://schemas.microsoft.com/office/drawing/2014/main" id="{0294EAC0-E3A1-4636-8A23-8227C90F205D}"/>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36733281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Two women sitting on a couch talking. One women is looking at her laptop.&#10;&#10;Description automatically generated">
            <a:extLst>
              <a:ext uri="{FF2B5EF4-FFF2-40B4-BE49-F238E27FC236}">
                <a16:creationId xmlns:a16="http://schemas.microsoft.com/office/drawing/2014/main" id="{2A4D8415-67B6-4F15-908E-EF23065795AD}"/>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25661745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6229203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7823921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8628933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486646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333059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1116547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54542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492340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38613377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Tree>
    <p:extLst>
      <p:ext uri="{BB962C8B-B14F-4D97-AF65-F5344CB8AC3E}">
        <p14:creationId xmlns:p14="http://schemas.microsoft.com/office/powerpoint/2010/main" val="409462730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Tree>
    <p:extLst>
      <p:ext uri="{BB962C8B-B14F-4D97-AF65-F5344CB8AC3E}">
        <p14:creationId xmlns:p14="http://schemas.microsoft.com/office/powerpoint/2010/main" val="292662616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Tree>
    <p:extLst>
      <p:ext uri="{BB962C8B-B14F-4D97-AF65-F5344CB8AC3E}">
        <p14:creationId xmlns:p14="http://schemas.microsoft.com/office/powerpoint/2010/main" val="403233379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Tree>
    <p:extLst>
      <p:ext uri="{BB962C8B-B14F-4D97-AF65-F5344CB8AC3E}">
        <p14:creationId xmlns:p14="http://schemas.microsoft.com/office/powerpoint/2010/main" val="3554139112"/>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Tree>
    <p:extLst>
      <p:ext uri="{BB962C8B-B14F-4D97-AF65-F5344CB8AC3E}">
        <p14:creationId xmlns:p14="http://schemas.microsoft.com/office/powerpoint/2010/main" val="214962981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Tree>
    <p:extLst>
      <p:ext uri="{BB962C8B-B14F-4D97-AF65-F5344CB8AC3E}">
        <p14:creationId xmlns:p14="http://schemas.microsoft.com/office/powerpoint/2010/main" val="127889421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Tree>
    <p:extLst>
      <p:ext uri="{BB962C8B-B14F-4D97-AF65-F5344CB8AC3E}">
        <p14:creationId xmlns:p14="http://schemas.microsoft.com/office/powerpoint/2010/main" val="11689950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Tree>
    <p:extLst>
      <p:ext uri="{BB962C8B-B14F-4D97-AF65-F5344CB8AC3E}">
        <p14:creationId xmlns:p14="http://schemas.microsoft.com/office/powerpoint/2010/main" val="140145752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latin typeface="Segoe UI" panose="020B0502040204020203" pitchFamily="34" charset="0"/>
                <a:ea typeface="微软雅黑" panose="020B0503020204020204" pitchFamily="34" charset="-122"/>
              </a:rPr>
              <a:t>Dag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Tree>
    <p:extLst>
      <p:ext uri="{BB962C8B-B14F-4D97-AF65-F5344CB8AC3E}">
        <p14:creationId xmlns:p14="http://schemas.microsoft.com/office/powerpoint/2010/main" val="2116158106"/>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latin typeface="Segoe UI" panose="020B0502040204020203" pitchFamily="34" charset="0"/>
                <a:ea typeface="微软雅黑" panose="020B0503020204020204" pitchFamily="34" charset="-122"/>
              </a:rPr>
              <a:t>Drag &amp; drop a screenshot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here or click or tap icon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below to insert </a:t>
            </a:r>
          </a:p>
        </p:txBody>
      </p:sp>
    </p:spTree>
    <p:extLst>
      <p:ext uri="{BB962C8B-B14F-4D97-AF65-F5344CB8AC3E}">
        <p14:creationId xmlns:p14="http://schemas.microsoft.com/office/powerpoint/2010/main" val="4077211997"/>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8482333"/>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Segoe UI" panose="020B0502040204020203" pitchFamily="34" charset="0"/>
              <a:ea typeface="微软雅黑" panose="020B0503020204020204" pitchFamily="34" charset="-122"/>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a:t>Title</a:t>
            </a:r>
          </a:p>
        </p:txBody>
      </p:sp>
    </p:spTree>
    <p:extLst>
      <p:ext uri="{BB962C8B-B14F-4D97-AF65-F5344CB8AC3E}">
        <p14:creationId xmlns:p14="http://schemas.microsoft.com/office/powerpoint/2010/main" val="54068380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Segoe UI" panose="020B0502040204020203" pitchFamily="34" charset="0"/>
              <a:ea typeface="微软雅黑" panose="020B0503020204020204" pitchFamily="34" charset="-122"/>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Tree>
    <p:extLst>
      <p:ext uri="{BB962C8B-B14F-4D97-AF65-F5344CB8AC3E}">
        <p14:creationId xmlns:p14="http://schemas.microsoft.com/office/powerpoint/2010/main" val="32193460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Tree>
    <p:extLst>
      <p:ext uri="{BB962C8B-B14F-4D97-AF65-F5344CB8AC3E}">
        <p14:creationId xmlns:p14="http://schemas.microsoft.com/office/powerpoint/2010/main" val="286751422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9584901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Tree>
    <p:extLst>
      <p:ext uri="{BB962C8B-B14F-4D97-AF65-F5344CB8AC3E}">
        <p14:creationId xmlns:p14="http://schemas.microsoft.com/office/powerpoint/2010/main" val="202810338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6015728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3569557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3636389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1617990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6370906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490476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latin typeface="Segoe UI" panose="020B0502040204020203" pitchFamily="34" charset="0"/>
                <a:ea typeface="微软雅黑" panose="020B0503020204020204" pitchFamily="34" charset="-122"/>
                <a:cs typeface="Segoe UI" pitchFamily="34" charset="0"/>
              </a:rPr>
              <a:t>© Copyright Microsoft Corporation. All rights reserved. </a:t>
            </a:r>
          </a:p>
        </p:txBody>
      </p:sp>
    </p:spTree>
    <p:extLst>
      <p:ext uri="{BB962C8B-B14F-4D97-AF65-F5344CB8AC3E}">
        <p14:creationId xmlns:p14="http://schemas.microsoft.com/office/powerpoint/2010/main" val="13232372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51000891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userDrawn="1">
  <p:cSld name="Bas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588263" y="457200"/>
            <a:ext cx="11018520" cy="523220"/>
          </a:xfrm>
        </p:spPr>
        <p:txBody>
          <a:bodyPr/>
          <a:lstStyle>
            <a:lvl1pPr>
              <a:defRPr lang="en-US" sz="3400" b="0" kern="1200" cap="none" spc="0" baseline="0" dirty="0">
                <a:ln w="3175">
                  <a:noFill/>
                </a:ln>
                <a:solidFill>
                  <a:srgbClr val="0078D4"/>
                </a:solidFill>
                <a:effectLst/>
                <a:latin typeface="Segoe UI" panose="020B0502040204020203" pitchFamily="34" charset="0"/>
                <a:ea typeface="+mn-ea"/>
                <a:cs typeface="Segoe UI" pitchFamily="34" charset="0"/>
              </a:defRPr>
            </a:lvl1pPr>
          </a:lstStyle>
          <a:p>
            <a:r>
              <a:rPr lang="en-US"/>
              <a:t>Click to edit Master title style</a:t>
            </a:r>
          </a:p>
        </p:txBody>
      </p:sp>
      <p:pic>
        <p:nvPicPr>
          <p:cNvPr id="3" name="MS logo gray - EMF" descr="Microsoft logo, gray text version">
            <a:extLst>
              <a:ext uri="{FF2B5EF4-FFF2-40B4-BE49-F238E27FC236}">
                <a16:creationId xmlns:a16="http://schemas.microsoft.com/office/drawing/2014/main" id="{C86308C6-53AE-0942-A0C9-4C6C9C35C7E5}"/>
              </a:ext>
            </a:extLst>
          </p:cNvPr>
          <p:cNvPicPr>
            <a:picLocks noChangeAspect="1"/>
          </p:cNvPicPr>
          <p:nvPr userDrawn="1"/>
        </p:nvPicPr>
        <p:blipFill>
          <a:blip r:embed="rId2"/>
          <a:stretch>
            <a:fillRect/>
          </a:stretch>
        </p:blipFill>
        <p:spPr bwMode="black">
          <a:xfrm>
            <a:off x="588263" y="6423102"/>
            <a:ext cx="771319" cy="165169"/>
          </a:xfrm>
          <a:prstGeom prst="rect">
            <a:avLst/>
          </a:prstGeom>
        </p:spPr>
      </p:pic>
    </p:spTree>
    <p:extLst>
      <p:ext uri="{BB962C8B-B14F-4D97-AF65-F5344CB8AC3E}">
        <p14:creationId xmlns:p14="http://schemas.microsoft.com/office/powerpoint/2010/main" val="3974264315"/>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4F2DE05-5CB2-4792-9F0E-FE6C148933E2}" type="datetimeFigureOut">
              <a:rPr lang="en-US" smtClean="0">
                <a:latin typeface="Segoe UI" panose="020B0502040204020203" pitchFamily="34" charset="0"/>
                <a:ea typeface="微软雅黑" panose="020B0503020204020204" pitchFamily="34" charset="-122"/>
              </a:rPr>
              <a:t>8/21/2020</a:t>
            </a:fld>
            <a:endParaRPr lang="en-US">
              <a:latin typeface="Segoe UI" panose="020B0502040204020203" pitchFamily="34" charset="0"/>
              <a:ea typeface="微软雅黑" panose="020B0503020204020204" pitchFamily="34" charset="-122"/>
            </a:endParaRPr>
          </a:p>
        </p:txBody>
      </p:sp>
      <p:sp>
        <p:nvSpPr>
          <p:cNvPr id="8" name="Footer Placeholder 7"/>
          <p:cNvSpPr>
            <a:spLocks noGrp="1"/>
          </p:cNvSpPr>
          <p:nvPr>
            <p:ph type="ftr" sz="quarter" idx="11"/>
          </p:nvPr>
        </p:nvSpPr>
        <p:spPr/>
        <p:txBody>
          <a:bodyPr/>
          <a:lstStyle/>
          <a:p>
            <a:endParaRPr lang="en-US">
              <a:latin typeface="Segoe UI" panose="020B0502040204020203" pitchFamily="34" charset="0"/>
              <a:ea typeface="微软雅黑" panose="020B0503020204020204" pitchFamily="34" charset="-122"/>
            </a:endParaRPr>
          </a:p>
        </p:txBody>
      </p:sp>
      <p:sp>
        <p:nvSpPr>
          <p:cNvPr id="9" name="Slide Number Placeholder 8"/>
          <p:cNvSpPr>
            <a:spLocks noGrp="1"/>
          </p:cNvSpPr>
          <p:nvPr>
            <p:ph type="sldNum" sz="quarter" idx="12"/>
          </p:nvPr>
        </p:nvSpPr>
        <p:spPr/>
        <p:txBody>
          <a:bodyPr/>
          <a:lstStyle/>
          <a:p>
            <a:fld id="{DD02DC00-1732-484C-966F-BBA85D04FC2A}" type="slidenum">
              <a:rPr lang="en-US" smtClean="0">
                <a:latin typeface="Segoe UI" panose="020B0502040204020203" pitchFamily="34" charset="0"/>
                <a:ea typeface="微软雅黑" panose="020B0503020204020204" pitchFamily="34" charset="-122"/>
              </a:rPr>
              <a:t>‹#›</a:t>
            </a:fld>
            <a:endParaRPr lang="en-US">
              <a:latin typeface="Segoe UI" panose="020B0502040204020203" pitchFamily="34" charset="0"/>
              <a:ea typeface="微软雅黑" panose="020B0503020204020204" pitchFamily="34" charset="-122"/>
            </a:endParaRPr>
          </a:p>
        </p:txBody>
      </p:sp>
    </p:spTree>
    <p:extLst>
      <p:ext uri="{BB962C8B-B14F-4D97-AF65-F5344CB8AC3E}">
        <p14:creationId xmlns:p14="http://schemas.microsoft.com/office/powerpoint/2010/main" val="126972495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Tree>
    <p:extLst>
      <p:ext uri="{BB962C8B-B14F-4D97-AF65-F5344CB8AC3E}">
        <p14:creationId xmlns:p14="http://schemas.microsoft.com/office/powerpoint/2010/main" val="386195793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userDrawn="1">
  <p:cSld name="7_BULLETED LIST">
    <p:spTree>
      <p:nvGrpSpPr>
        <p:cNvPr id="1" name=""/>
        <p:cNvGrpSpPr/>
        <p:nvPr/>
      </p:nvGrpSpPr>
      <p:grpSpPr>
        <a:xfrm>
          <a:off x="0" y="0"/>
          <a:ext cx="0" cy="0"/>
          <a:chOff x="0" y="0"/>
          <a:chExt cx="0" cy="0"/>
        </a:xfrm>
      </p:grpSpPr>
      <p:sp>
        <p:nvSpPr>
          <p:cNvPr id="17" name="Text Placeholder 2"/>
          <p:cNvSpPr>
            <a:spLocks noGrp="1"/>
          </p:cNvSpPr>
          <p:nvPr>
            <p:ph type="body" sz="quarter" idx="14" hasCustomPrompt="1"/>
          </p:nvPr>
        </p:nvSpPr>
        <p:spPr>
          <a:xfrm>
            <a:off x="393096" y="341177"/>
            <a:ext cx="10819785" cy="766329"/>
          </a:xfrm>
        </p:spPr>
        <p:txBody>
          <a:bodyPr lIns="0" tIns="0" rIns="0" bIns="0" anchor="t" anchorCtr="0">
            <a:noAutofit/>
          </a:bodyPr>
          <a:lstStyle>
            <a:lvl1pPr marL="0" indent="0" algn="l" defTabSz="498603" rtl="0" eaLnBrk="1" latinLnBrk="0" hangingPunct="1">
              <a:lnSpc>
                <a:spcPct val="90000"/>
              </a:lnSpc>
              <a:spcBef>
                <a:spcPts val="0"/>
              </a:spcBef>
              <a:spcAft>
                <a:spcPts val="0"/>
              </a:spcAft>
              <a:buFont typeface="Arial"/>
              <a:buNone/>
              <a:defRPr lang="en-US" sz="3529" b="0" kern="1200" cap="none" spc="-98" baseline="0" dirty="0">
                <a:solidFill>
                  <a:srgbClr val="505050"/>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
        <p:nvSpPr>
          <p:cNvPr id="7" name="Text Placeholder 2"/>
          <p:cNvSpPr>
            <a:spLocks noGrp="1"/>
          </p:cNvSpPr>
          <p:nvPr>
            <p:ph type="body" sz="quarter" idx="16" hasCustomPrompt="1"/>
          </p:nvPr>
        </p:nvSpPr>
        <p:spPr>
          <a:xfrm>
            <a:off x="437789" y="1696423"/>
            <a:ext cx="10773080" cy="2984830"/>
          </a:xfrm>
        </p:spPr>
        <p:txBody>
          <a:bodyPr lIns="0" tIns="0" rIns="0" bIns="0">
            <a:noAutofit/>
          </a:bodyPr>
          <a:lstStyle>
            <a:lvl1pPr marL="166514" marR="0" indent="-166514" algn="l" defTabSz="498603" rtl="0" eaLnBrk="1" fontAlgn="auto" latinLnBrk="0" hangingPunct="1">
              <a:lnSpc>
                <a:spcPct val="114000"/>
              </a:lnSpc>
              <a:spcBef>
                <a:spcPts val="1176"/>
              </a:spcBef>
              <a:spcAft>
                <a:spcPts val="0"/>
              </a:spcAft>
              <a:buClr>
                <a:schemeClr val="accent4"/>
              </a:buClr>
              <a:buSzTx/>
              <a:buFont typeface="Arial" panose="020B0604020202020204" pitchFamily="34" charset="0"/>
              <a:buChar char="•"/>
              <a:tabLst/>
              <a:defRPr lang="en-US" sz="1961"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443519" indent="-280118" algn="l" defTabSz="498603" rtl="0" eaLnBrk="1" latinLnBrk="0" hangingPunct="1">
              <a:lnSpc>
                <a:spcPct val="114000"/>
              </a:lnSpc>
              <a:spcBef>
                <a:spcPts val="1176"/>
              </a:spcBef>
              <a:spcAft>
                <a:spcPts val="0"/>
              </a:spcAft>
              <a:buFont typeface="Arial" panose="020B0604020202020204" pitchFamily="34" charset="0"/>
              <a:buChar char="•"/>
              <a:defRPr lang="en-US" sz="1961" kern="1200" dirty="0" smtClean="0">
                <a:solidFill>
                  <a:schemeClr val="tx1"/>
                </a:solidFill>
                <a:latin typeface="Segoe UI" panose="020B0502040204020203" pitchFamily="34" charset="0"/>
                <a:ea typeface="+mn-ea"/>
                <a:cs typeface="Segoe UI" panose="020B0502040204020203" pitchFamily="34" charset="0"/>
              </a:defRPr>
            </a:lvl2pPr>
            <a:lvl3pPr marL="606919" indent="-280118" algn="l" defTabSz="498603" rtl="0" eaLnBrk="1" latinLnBrk="0" hangingPunct="1">
              <a:lnSpc>
                <a:spcPct val="114000"/>
              </a:lnSpc>
              <a:spcBef>
                <a:spcPts val="1176"/>
              </a:spcBef>
              <a:spcAft>
                <a:spcPts val="0"/>
              </a:spcAft>
              <a:buClr>
                <a:schemeClr val="accent4"/>
              </a:buClr>
              <a:buFont typeface="Arial" panose="020B0604020202020204" pitchFamily="34" charset="0"/>
              <a:buChar char="•"/>
              <a:defRPr lang="en-US" sz="1961" kern="1200" baseline="0" dirty="0" smtClean="0">
                <a:solidFill>
                  <a:schemeClr val="tx1"/>
                </a:solidFill>
                <a:latin typeface="Segoe UI" panose="020B0502040204020203" pitchFamily="34" charset="0"/>
                <a:ea typeface="+mn-ea"/>
                <a:cs typeface="Segoe UI" panose="020B0502040204020203" pitchFamily="34" charset="0"/>
              </a:defRPr>
            </a:lvl3pPr>
            <a:lvl4pPr marL="771879" indent="-280118" algn="l" defTabSz="498603" rtl="0" eaLnBrk="1" latinLnBrk="0" hangingPunct="1">
              <a:lnSpc>
                <a:spcPct val="114000"/>
              </a:lnSpc>
              <a:spcBef>
                <a:spcPts val="1176"/>
              </a:spcBef>
              <a:spcAft>
                <a:spcPts val="0"/>
              </a:spcAft>
              <a:buNone/>
              <a:defRPr lang="en-US" sz="1961" kern="1200" dirty="0">
                <a:solidFill>
                  <a:schemeClr val="tx1"/>
                </a:soli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marL="166514" lvl="0" indent="-166514" algn="l" defTabSz="498603" rtl="0" eaLnBrk="1" latinLnBrk="0" hangingPunct="1">
              <a:lnSpc>
                <a:spcPct val="114000"/>
              </a:lnSpc>
              <a:spcBef>
                <a:spcPct val="20000"/>
              </a:spcBef>
              <a:buClr>
                <a:schemeClr val="accent4"/>
              </a:buClr>
              <a:buFont typeface="Arial" panose="020B0604020202020204" pitchFamily="34" charset="0"/>
              <a:buChar char="•"/>
            </a:pPr>
            <a:r>
              <a:rPr lang="en-US"/>
              <a:t>Level 1</a:t>
            </a:r>
          </a:p>
          <a:p>
            <a:pPr marL="334586" lvl="1" indent="-171182" algn="l" defTabSz="498603" rtl="0" eaLnBrk="1" latinLnBrk="0" hangingPunct="1">
              <a:spcBef>
                <a:spcPct val="20000"/>
              </a:spcBef>
              <a:buClr>
                <a:schemeClr val="accent4"/>
              </a:buClr>
              <a:buFont typeface="Arial" panose="020B0604020202020204" pitchFamily="34" charset="0"/>
              <a:buChar char="•"/>
            </a:pPr>
            <a:r>
              <a:rPr lang="en-US"/>
              <a:t>Level 2</a:t>
            </a:r>
          </a:p>
          <a:p>
            <a:pPr marL="501099" lvl="2" indent="-174294" algn="l" defTabSz="498603" rtl="0" eaLnBrk="1" latinLnBrk="0" hangingPunct="1">
              <a:spcBef>
                <a:spcPct val="20000"/>
              </a:spcBef>
              <a:buClr>
                <a:schemeClr val="accent4"/>
              </a:buClr>
              <a:buFont typeface="Arial" panose="020B0604020202020204" pitchFamily="34" charset="0"/>
              <a:buChar char="•"/>
            </a:pPr>
            <a:r>
              <a:rPr lang="en-US"/>
              <a:t>Level 3</a:t>
            </a:r>
          </a:p>
          <a:p>
            <a:pPr marL="622483" lvl="3" indent="-130721" algn="l" defTabSz="498603" rtl="0" eaLnBrk="1" latinLnBrk="0" hangingPunct="1">
              <a:spcBef>
                <a:spcPct val="20000"/>
              </a:spcBef>
              <a:buClr>
                <a:schemeClr val="accent4"/>
              </a:buClr>
              <a:buFont typeface="Arial" panose="020B0604020202020204" pitchFamily="34" charset="0"/>
              <a:buChar char="•"/>
            </a:pPr>
            <a:r>
              <a:rPr lang="en-US"/>
              <a:t>Level 4</a:t>
            </a:r>
          </a:p>
        </p:txBody>
      </p:sp>
      <p:sp>
        <p:nvSpPr>
          <p:cNvPr id="2" name="Slide Number Placeholder 1">
            <a:extLst>
              <a:ext uri="{FF2B5EF4-FFF2-40B4-BE49-F238E27FC236}">
                <a16:creationId xmlns:a16="http://schemas.microsoft.com/office/drawing/2014/main" id="{EE028ACF-45A5-4601-98A6-C9061760ABAF}"/>
              </a:ext>
            </a:extLst>
          </p:cNvPr>
          <p:cNvSpPr>
            <a:spLocks noGrp="1"/>
          </p:cNvSpPr>
          <p:nvPr>
            <p:ph type="sldNum" sz="quarter" idx="17"/>
          </p:nvPr>
        </p:nvSpPr>
        <p:spPr/>
        <p:txBody>
          <a:bodyPr/>
          <a:lstStyle/>
          <a:p>
            <a:fld id="{6917C22C-C5D7-4539-A137-217872CE6377}" type="slidenum">
              <a:rPr lang="en-US" smtClean="0">
                <a:latin typeface="Segoe UI" panose="020B0502040204020203" pitchFamily="34" charset="0"/>
                <a:ea typeface="微软雅黑" panose="020B0503020204020204" pitchFamily="34" charset="-122"/>
              </a:rPr>
              <a:pPr/>
              <a:t>‹#›</a:t>
            </a:fld>
            <a:endParaRPr lang="en-US">
              <a:latin typeface="Segoe UI" panose="020B0502040204020203" pitchFamily="34" charset="0"/>
              <a:ea typeface="微软雅黑" panose="020B0503020204020204" pitchFamily="34" charset="-122"/>
            </a:endParaRPr>
          </a:p>
        </p:txBody>
      </p:sp>
    </p:spTree>
    <p:extLst>
      <p:ext uri="{BB962C8B-B14F-4D97-AF65-F5344CB8AC3E}">
        <p14:creationId xmlns:p14="http://schemas.microsoft.com/office/powerpoint/2010/main" val="7565592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916044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cxnSp>
        <p:nvCxnSpPr>
          <p:cNvPr id="13" name="Straight Arrow Connector 12">
            <a:extLst>
              <a:ext uri="{FF2B5EF4-FFF2-40B4-BE49-F238E27FC236}">
                <a16:creationId xmlns:a16="http://schemas.microsoft.com/office/drawing/2014/main" id="{A6A05515-E6CD-421C-9333-F1FBA87A8217}"/>
              </a:ext>
            </a:extLst>
          </p:cNvPr>
          <p:cNvCxnSpPr>
            <a:cxnSpLocks/>
          </p:cNvCxnSpPr>
          <p:nvPr userDrawn="1"/>
        </p:nvCxnSpPr>
        <p:spPr bwMode="auto">
          <a:xfrm>
            <a:off x="1881051" y="4624251"/>
            <a:ext cx="9867352" cy="13562"/>
          </a:xfrm>
          <a:prstGeom prst="straightConnector1">
            <a:avLst/>
          </a:prstGeom>
          <a:noFill/>
          <a:ln w="19050" cap="flat" cmpd="sng" algn="ctr">
            <a:solidFill>
              <a:srgbClr val="5C005C"/>
            </a:solidFill>
            <a:prstDash val="solid"/>
            <a:round/>
            <a:headEnd type="arrow" w="med" len="med"/>
            <a:tailEnd type="arrow" w="med" len="med"/>
          </a:ln>
          <a:effectLst/>
        </p:spPr>
      </p:cxnSp>
      <p:cxnSp>
        <p:nvCxnSpPr>
          <p:cNvPr id="14" name="Straight Arrow Connector 13">
            <a:extLst>
              <a:ext uri="{FF2B5EF4-FFF2-40B4-BE49-F238E27FC236}">
                <a16:creationId xmlns:a16="http://schemas.microsoft.com/office/drawing/2014/main" id="{0977B10D-F06D-4F3F-8C3E-E3C802537C55}"/>
              </a:ext>
            </a:extLst>
          </p:cNvPr>
          <p:cNvCxnSpPr>
            <a:cxnSpLocks/>
          </p:cNvCxnSpPr>
          <p:nvPr userDrawn="1"/>
        </p:nvCxnSpPr>
        <p:spPr bwMode="auto">
          <a:xfrm>
            <a:off x="1854926" y="3516238"/>
            <a:ext cx="9875001" cy="0"/>
          </a:xfrm>
          <a:prstGeom prst="straightConnector1">
            <a:avLst/>
          </a:prstGeom>
          <a:noFill/>
          <a:ln w="19050" cap="flat" cmpd="sng" algn="ctr">
            <a:solidFill>
              <a:schemeClr val="accent5"/>
            </a:solidFill>
            <a:prstDash val="solid"/>
            <a:round/>
            <a:headEnd type="arrow" w="med" len="med"/>
            <a:tailEnd type="arrow" w="med" len="med"/>
          </a:ln>
          <a:effectLst/>
        </p:spPr>
      </p:cxnSp>
      <p:cxnSp>
        <p:nvCxnSpPr>
          <p:cNvPr id="15" name="Straight Arrow Connector 14">
            <a:extLst>
              <a:ext uri="{FF2B5EF4-FFF2-40B4-BE49-F238E27FC236}">
                <a16:creationId xmlns:a16="http://schemas.microsoft.com/office/drawing/2014/main" id="{36C04CCF-122F-4E4C-A39D-FA8141BA108C}"/>
              </a:ext>
            </a:extLst>
          </p:cNvPr>
          <p:cNvCxnSpPr>
            <a:cxnSpLocks/>
          </p:cNvCxnSpPr>
          <p:nvPr userDrawn="1"/>
        </p:nvCxnSpPr>
        <p:spPr bwMode="auto">
          <a:xfrm>
            <a:off x="1815737" y="1816002"/>
            <a:ext cx="9928893" cy="0"/>
          </a:xfrm>
          <a:prstGeom prst="straightConnector1">
            <a:avLst/>
          </a:prstGeom>
          <a:noFill/>
          <a:ln w="19050" cap="flat" cmpd="sng" algn="ctr">
            <a:solidFill>
              <a:schemeClr val="accent1"/>
            </a:solidFill>
            <a:prstDash val="solid"/>
            <a:round/>
            <a:headEnd type="arrow" w="med" len="med"/>
            <a:tailEnd type="arrow" w="med" len="med"/>
          </a:ln>
          <a:effectLst/>
        </p:spPr>
      </p:cxnSp>
      <p:cxnSp>
        <p:nvCxnSpPr>
          <p:cNvPr id="16" name="Straight Arrow Connector 15">
            <a:extLst>
              <a:ext uri="{FF2B5EF4-FFF2-40B4-BE49-F238E27FC236}">
                <a16:creationId xmlns:a16="http://schemas.microsoft.com/office/drawing/2014/main" id="{99E3F8E0-7879-47AA-BD96-477F8113234C}"/>
              </a:ext>
            </a:extLst>
          </p:cNvPr>
          <p:cNvCxnSpPr>
            <a:cxnSpLocks/>
          </p:cNvCxnSpPr>
          <p:nvPr userDrawn="1"/>
        </p:nvCxnSpPr>
        <p:spPr bwMode="auto">
          <a:xfrm>
            <a:off x="1841863" y="2955451"/>
            <a:ext cx="9909469" cy="0"/>
          </a:xfrm>
          <a:prstGeom prst="straightConnector1">
            <a:avLst/>
          </a:prstGeom>
          <a:noFill/>
          <a:ln w="19050" cap="flat" cmpd="sng" algn="ctr">
            <a:solidFill>
              <a:schemeClr val="accent2"/>
            </a:solidFill>
            <a:prstDash val="solid"/>
            <a:round/>
            <a:headEnd type="arrow" w="med" len="med"/>
            <a:tailEnd type="arrow" w="med" len="med"/>
          </a:ln>
          <a:effectLst/>
        </p:spPr>
      </p:cxnSp>
      <p:cxnSp>
        <p:nvCxnSpPr>
          <p:cNvPr id="17" name="Straight Arrow Connector 16">
            <a:extLst>
              <a:ext uri="{FF2B5EF4-FFF2-40B4-BE49-F238E27FC236}">
                <a16:creationId xmlns:a16="http://schemas.microsoft.com/office/drawing/2014/main" id="{FB8CDFA1-F0E9-4258-89DA-E330F7FE7C07}"/>
              </a:ext>
            </a:extLst>
          </p:cNvPr>
          <p:cNvCxnSpPr>
            <a:cxnSpLocks/>
          </p:cNvCxnSpPr>
          <p:nvPr userDrawn="1"/>
        </p:nvCxnSpPr>
        <p:spPr bwMode="auto">
          <a:xfrm>
            <a:off x="1881051" y="4077025"/>
            <a:ext cx="9874172" cy="0"/>
          </a:xfrm>
          <a:prstGeom prst="straightConnector1">
            <a:avLst/>
          </a:prstGeom>
          <a:noFill/>
          <a:ln w="19050" cap="flat" cmpd="sng" algn="ctr">
            <a:solidFill>
              <a:srgbClr val="5C2D93"/>
            </a:solidFill>
            <a:prstDash val="solid"/>
            <a:round/>
            <a:headEnd type="arrow" w="med" len="med"/>
            <a:tailEnd type="arrow" w="med" len="med"/>
          </a:ln>
          <a:effectLst/>
        </p:spPr>
      </p:cxnSp>
      <p:cxnSp>
        <p:nvCxnSpPr>
          <p:cNvPr id="18" name="Straight Arrow Connector 17">
            <a:extLst>
              <a:ext uri="{FF2B5EF4-FFF2-40B4-BE49-F238E27FC236}">
                <a16:creationId xmlns:a16="http://schemas.microsoft.com/office/drawing/2014/main" id="{301211B5-90BF-46C0-8E18-2A67D3E300AD}"/>
              </a:ext>
            </a:extLst>
          </p:cNvPr>
          <p:cNvCxnSpPr>
            <a:cxnSpLocks/>
          </p:cNvCxnSpPr>
          <p:nvPr userDrawn="1"/>
        </p:nvCxnSpPr>
        <p:spPr bwMode="auto">
          <a:xfrm>
            <a:off x="1894114" y="6393242"/>
            <a:ext cx="9847988" cy="0"/>
          </a:xfrm>
          <a:prstGeom prst="straightConnector1">
            <a:avLst/>
          </a:prstGeom>
          <a:noFill/>
          <a:ln w="19050" cap="flat" cmpd="sng" algn="ctr">
            <a:solidFill>
              <a:srgbClr val="008272"/>
            </a:solidFill>
            <a:prstDash val="solid"/>
            <a:round/>
            <a:headEnd type="arrow" w="med" len="med"/>
            <a:tailEnd type="arrow" w="med" len="med"/>
          </a:ln>
          <a:effectLst/>
        </p:spPr>
      </p:cxnSp>
      <p:cxnSp>
        <p:nvCxnSpPr>
          <p:cNvPr id="19" name="Straight Arrow Connector 18">
            <a:extLst>
              <a:ext uri="{FF2B5EF4-FFF2-40B4-BE49-F238E27FC236}">
                <a16:creationId xmlns:a16="http://schemas.microsoft.com/office/drawing/2014/main" id="{5A9EE08D-46DF-4779-9963-3732DC69718A}"/>
              </a:ext>
            </a:extLst>
          </p:cNvPr>
          <p:cNvCxnSpPr>
            <a:cxnSpLocks/>
          </p:cNvCxnSpPr>
          <p:nvPr userDrawn="1"/>
        </p:nvCxnSpPr>
        <p:spPr bwMode="auto">
          <a:xfrm>
            <a:off x="1828800" y="2385918"/>
            <a:ext cx="9915830" cy="0"/>
          </a:xfrm>
          <a:prstGeom prst="straightConnector1">
            <a:avLst/>
          </a:prstGeom>
          <a:noFill/>
          <a:ln w="19050" cap="flat" cmpd="sng" algn="ctr">
            <a:solidFill>
              <a:srgbClr val="107C10"/>
            </a:solidFill>
            <a:prstDash val="solid"/>
            <a:round/>
            <a:headEnd type="arrow" w="med" len="med"/>
            <a:tailEnd type="arrow" w="med" len="med"/>
          </a:ln>
          <a:effectLst/>
        </p:spPr>
      </p:cxnSp>
      <p:cxnSp>
        <p:nvCxnSpPr>
          <p:cNvPr id="21" name="Straight Arrow Connector 20">
            <a:extLst>
              <a:ext uri="{FF2B5EF4-FFF2-40B4-BE49-F238E27FC236}">
                <a16:creationId xmlns:a16="http://schemas.microsoft.com/office/drawing/2014/main" id="{2E8C40D2-AE04-4723-924B-146A22E01EEA}"/>
              </a:ext>
            </a:extLst>
          </p:cNvPr>
          <p:cNvCxnSpPr>
            <a:cxnSpLocks/>
          </p:cNvCxnSpPr>
          <p:nvPr userDrawn="1"/>
        </p:nvCxnSpPr>
        <p:spPr bwMode="auto">
          <a:xfrm>
            <a:off x="1828800" y="1246085"/>
            <a:ext cx="9915830" cy="1"/>
          </a:xfrm>
          <a:prstGeom prst="straightConnector1">
            <a:avLst/>
          </a:prstGeom>
          <a:noFill/>
          <a:ln w="19050" cap="flat" cmpd="sng" algn="ctr">
            <a:solidFill>
              <a:schemeClr val="tx1"/>
            </a:solidFill>
            <a:prstDash val="solid"/>
            <a:round/>
            <a:headEnd type="arrow" w="med" len="med"/>
            <a:tailEnd type="arrow" w="med" len="med"/>
          </a:ln>
          <a:effectLst/>
        </p:spPr>
      </p:cxnSp>
      <p:graphicFrame>
        <p:nvGraphicFramePr>
          <p:cNvPr id="22" name="Table 2">
            <a:extLst>
              <a:ext uri="{FF2B5EF4-FFF2-40B4-BE49-F238E27FC236}">
                <a16:creationId xmlns:a16="http://schemas.microsoft.com/office/drawing/2014/main" id="{AD86CD40-30C4-49D2-82BB-7C4136C1D85E}"/>
              </a:ext>
            </a:extLst>
          </p:cNvPr>
          <p:cNvGraphicFramePr>
            <a:graphicFrameLocks noGrp="1"/>
          </p:cNvGraphicFramePr>
          <p:nvPr userDrawn="1"/>
        </p:nvGraphicFramePr>
        <p:xfrm>
          <a:off x="336322" y="780181"/>
          <a:ext cx="11415009" cy="5928931"/>
        </p:xfrm>
        <a:graphic>
          <a:graphicData uri="http://schemas.openxmlformats.org/drawingml/2006/table">
            <a:tbl>
              <a:tblPr firstRow="1" bandRow="1"/>
              <a:tblGrid>
                <a:gridCol w="1478409">
                  <a:extLst>
                    <a:ext uri="{9D8B030D-6E8A-4147-A177-3AD203B41FA5}">
                      <a16:colId xmlns:a16="http://schemas.microsoft.com/office/drawing/2014/main" val="20000"/>
                    </a:ext>
                  </a:extLst>
                </a:gridCol>
                <a:gridCol w="1758979">
                  <a:extLst>
                    <a:ext uri="{9D8B030D-6E8A-4147-A177-3AD203B41FA5}">
                      <a16:colId xmlns:a16="http://schemas.microsoft.com/office/drawing/2014/main" val="20005"/>
                    </a:ext>
                  </a:extLst>
                </a:gridCol>
                <a:gridCol w="1912690">
                  <a:extLst>
                    <a:ext uri="{9D8B030D-6E8A-4147-A177-3AD203B41FA5}">
                      <a16:colId xmlns:a16="http://schemas.microsoft.com/office/drawing/2014/main" val="20006"/>
                    </a:ext>
                  </a:extLst>
                </a:gridCol>
                <a:gridCol w="2063692">
                  <a:extLst>
                    <a:ext uri="{9D8B030D-6E8A-4147-A177-3AD203B41FA5}">
                      <a16:colId xmlns:a16="http://schemas.microsoft.com/office/drawing/2014/main" val="2348878837"/>
                    </a:ext>
                  </a:extLst>
                </a:gridCol>
                <a:gridCol w="2055002">
                  <a:extLst>
                    <a:ext uri="{9D8B030D-6E8A-4147-A177-3AD203B41FA5}">
                      <a16:colId xmlns:a16="http://schemas.microsoft.com/office/drawing/2014/main" val="4146458640"/>
                    </a:ext>
                  </a:extLst>
                </a:gridCol>
                <a:gridCol w="2146237">
                  <a:extLst>
                    <a:ext uri="{9D8B030D-6E8A-4147-A177-3AD203B41FA5}">
                      <a16:colId xmlns:a16="http://schemas.microsoft.com/office/drawing/2014/main" val="1798226640"/>
                    </a:ext>
                  </a:extLst>
                </a:gridCol>
              </a:tblGrid>
              <a:tr h="250151">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algn="ctr"/>
                      <a:endParaRPr lang="en-US" sz="800" b="0" i="1" u="sng">
                        <a:gradFill>
                          <a:gsLst>
                            <a:gs pos="1250">
                              <a:schemeClr val="bg1"/>
                            </a:gs>
                            <a:gs pos="100000">
                              <a:schemeClr val="bg1"/>
                            </a:gs>
                          </a:gsLst>
                          <a:lin ang="5400000" scaled="0"/>
                        </a:gradFill>
                        <a:latin typeface="Segoe UI" panose="020B0502040204020203" pitchFamily="34" charset="0"/>
                        <a:ea typeface="微软雅黑" panose="020B0503020204020204" pitchFamily="34" charset="-122"/>
                      </a:endParaRPr>
                    </a:p>
                  </a:txBody>
                  <a:tcPr marL="0" marR="0" marT="0" marB="0" anchor="ctr">
                    <a:lnL w="12700" cmpd="sng">
                      <a:noFill/>
                    </a:lnL>
                    <a:lnR w="635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algn="ctr"/>
                      <a:r>
                        <a:rPr lang="en-US" sz="1000" b="1" kern="1200">
                          <a:gradFill>
                            <a:gsLst>
                              <a:gs pos="1250">
                                <a:schemeClr val="tx1"/>
                              </a:gs>
                              <a:gs pos="100000">
                                <a:schemeClr val="tx1"/>
                              </a:gs>
                            </a:gsLst>
                            <a:lin ang="5400000" scaled="0"/>
                          </a:gradFill>
                          <a:latin typeface="Segoe UI" panose="020B0502040204020203" pitchFamily="34" charset="0"/>
                          <a:ea typeface="微软雅黑" panose="020B0503020204020204" pitchFamily="34" charset="-122"/>
                          <a:cs typeface="+mn-cs"/>
                        </a:rPr>
                        <a:t>OCTOBER</a:t>
                      </a:r>
                    </a:p>
                  </a:txBody>
                  <a:tcPr marL="68951" marR="68951" marT="34476" marB="34476"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algn="ctr"/>
                      <a:r>
                        <a:rPr lang="en-US" sz="1000" b="1" kern="1200">
                          <a:gradFill>
                            <a:gsLst>
                              <a:gs pos="1250">
                                <a:schemeClr val="tx1"/>
                              </a:gs>
                              <a:gs pos="100000">
                                <a:schemeClr val="tx1"/>
                              </a:gs>
                            </a:gsLst>
                            <a:lin ang="5400000" scaled="0"/>
                          </a:gradFill>
                          <a:latin typeface="Segoe UI" panose="020B0502040204020203" pitchFamily="34" charset="0"/>
                          <a:ea typeface="微软雅黑" panose="020B0503020204020204" pitchFamily="34" charset="-122"/>
                          <a:cs typeface="+mn-cs"/>
                        </a:rPr>
                        <a:t>NOVEMBER</a:t>
                      </a:r>
                    </a:p>
                  </a:txBody>
                  <a:tcPr marL="68951" marR="68951" marT="34476" marB="3447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algn="ctr"/>
                      <a:r>
                        <a:rPr lang="en-US" sz="1000" b="1" kern="1200">
                          <a:gradFill>
                            <a:gsLst>
                              <a:gs pos="1250">
                                <a:schemeClr val="tx1"/>
                              </a:gs>
                              <a:gs pos="100000">
                                <a:schemeClr val="tx1"/>
                              </a:gs>
                            </a:gsLst>
                            <a:lin ang="5400000" scaled="0"/>
                          </a:gradFill>
                          <a:latin typeface="Segoe UI" panose="020B0502040204020203" pitchFamily="34" charset="0"/>
                          <a:ea typeface="微软雅黑" panose="020B0503020204020204" pitchFamily="34" charset="-122"/>
                          <a:cs typeface="+mn-cs"/>
                        </a:rPr>
                        <a:t>DECEMBER</a:t>
                      </a:r>
                    </a:p>
                  </a:txBody>
                  <a:tcPr marL="68951" marR="68951" marT="34476" marB="3447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algn="ctr"/>
                      <a:r>
                        <a:rPr lang="en-US" sz="1000" b="1" kern="1200">
                          <a:gradFill>
                            <a:gsLst>
                              <a:gs pos="1250">
                                <a:schemeClr val="tx1"/>
                              </a:gs>
                              <a:gs pos="100000">
                                <a:schemeClr val="tx1"/>
                              </a:gs>
                            </a:gsLst>
                            <a:lin ang="5400000" scaled="0"/>
                          </a:gradFill>
                          <a:latin typeface="Segoe UI" panose="020B0502040204020203" pitchFamily="34" charset="0"/>
                          <a:ea typeface="微软雅黑" panose="020B0503020204020204" pitchFamily="34" charset="-122"/>
                          <a:cs typeface="+mn-cs"/>
                        </a:rPr>
                        <a:t>JANUARY </a:t>
                      </a:r>
                    </a:p>
                  </a:txBody>
                  <a:tcPr marL="68951" marR="68951" marT="34476" marB="3447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a:r>
                        <a:rPr lang="en-US" sz="1000" b="1" kern="1200">
                          <a:gradFill>
                            <a:gsLst>
                              <a:gs pos="1250">
                                <a:schemeClr val="tx1"/>
                              </a:gs>
                              <a:gs pos="100000">
                                <a:schemeClr val="tx1"/>
                              </a:gs>
                            </a:gsLst>
                            <a:lin ang="5400000" scaled="0"/>
                          </a:gradFill>
                          <a:latin typeface="Segoe UI" panose="020B0502040204020203" pitchFamily="34" charset="0"/>
                          <a:ea typeface="微软雅黑" panose="020B0503020204020204" pitchFamily="34" charset="-122"/>
                          <a:cs typeface="+mn-cs"/>
                        </a:rPr>
                        <a:t>FEBRUARY</a:t>
                      </a:r>
                    </a:p>
                  </a:txBody>
                  <a:tcPr marL="68951" marR="68951" marT="34476" marB="3447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10000"/>
                  </a:ext>
                </a:extLst>
              </a:tr>
              <a:tr h="56787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chemeClr val="tx1"/>
                          </a:solidFill>
                          <a:effectLst/>
                          <a:uLnTx/>
                          <a:uFillTx/>
                          <a:latin typeface="Segoe UI" panose="020B0502040204020203" pitchFamily="34" charset="0"/>
                          <a:ea typeface="微软雅黑" panose="020B0503020204020204" pitchFamily="34" charset="-122"/>
                          <a:cs typeface="+mn-cs"/>
                        </a:rPr>
                        <a:t>Executive Timeline</a:t>
                      </a:r>
                    </a:p>
                  </a:txBody>
                  <a:tcPr marL="182880" marR="34476" marT="0" marB="0" anchor="ctr">
                    <a:lnL w="76200" cap="flat" cmpd="sng" algn="ctr">
                      <a:solidFill>
                        <a:schemeClr val="tx1"/>
                      </a:solid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12883441"/>
                  </a:ext>
                </a:extLst>
              </a:tr>
              <a:tr h="56787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1250">
                                <a:schemeClr val="accent1"/>
                              </a:gs>
                              <a:gs pos="100000">
                                <a:schemeClr val="accent1"/>
                              </a:gs>
                            </a:gsLst>
                            <a:lin ang="5400000" scaled="0"/>
                          </a:gradFill>
                          <a:effectLst/>
                          <a:uLnTx/>
                          <a:uFillTx/>
                          <a:latin typeface="Segoe UI" panose="020B0502040204020203" pitchFamily="34" charset="0"/>
                          <a:ea typeface="微软雅黑" panose="020B0503020204020204" pitchFamily="34" charset="-122"/>
                          <a:cs typeface="+mn-cs"/>
                        </a:rPr>
                        <a:t>Revenue &amp; </a:t>
                      </a:r>
                      <a:r>
                        <a:rPr kumimoji="0" lang="en-US" sz="900" b="1" i="0" u="none" strike="noStrike" kern="1200" cap="none" spc="0" normalizeH="0" baseline="0" noProof="0" err="1">
                          <a:ln>
                            <a:noFill/>
                          </a:ln>
                          <a:gradFill>
                            <a:gsLst>
                              <a:gs pos="1250">
                                <a:schemeClr val="accent1"/>
                              </a:gs>
                              <a:gs pos="100000">
                                <a:schemeClr val="accent1"/>
                              </a:gs>
                            </a:gsLst>
                            <a:lin ang="5400000" scaled="0"/>
                          </a:gradFill>
                          <a:effectLst/>
                          <a:uLnTx/>
                          <a:uFillTx/>
                          <a:latin typeface="Segoe UI" panose="020B0502040204020203" pitchFamily="34" charset="0"/>
                          <a:ea typeface="微软雅黑" panose="020B0503020204020204" pitchFamily="34" charset="-122"/>
                          <a:cs typeface="+mn-cs"/>
                        </a:rPr>
                        <a:t>Opex</a:t>
                      </a:r>
                      <a:r>
                        <a:rPr kumimoji="0" lang="en-US" sz="900" b="1" i="0" u="none" strike="noStrike" kern="1200" cap="none" spc="0" normalizeH="0" baseline="0" noProof="0">
                          <a:ln>
                            <a:noFill/>
                          </a:ln>
                          <a:gradFill>
                            <a:gsLst>
                              <a:gs pos="1250">
                                <a:schemeClr val="accent1"/>
                              </a:gs>
                              <a:gs pos="100000">
                                <a:schemeClr val="accent1"/>
                              </a:gs>
                            </a:gsLst>
                            <a:lin ang="5400000" scaled="0"/>
                          </a:gradFill>
                          <a:effectLst/>
                          <a:uLnTx/>
                          <a:uFillTx/>
                          <a:latin typeface="Segoe UI" panose="020B0502040204020203" pitchFamily="34" charset="0"/>
                          <a:ea typeface="微软雅黑" panose="020B0503020204020204" pitchFamily="34" charset="-122"/>
                          <a:cs typeface="+mn-cs"/>
                        </a:rPr>
                        <a:t> Planning </a:t>
                      </a:r>
                    </a:p>
                  </a:txBody>
                  <a:tcPr marL="182880" marR="34476" marT="0" marB="0" anchor="ctr">
                    <a:lnL w="76200" cap="flat" cmpd="sng" algn="ctr">
                      <a:solidFill>
                        <a:schemeClr val="accent1"/>
                      </a:solid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567878">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marR="0" lvl="0" indent="0" algn="l" defTabSz="960096"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107C10"/>
                          </a:solidFill>
                          <a:effectLst/>
                          <a:uLnTx/>
                          <a:uFillTx/>
                          <a:latin typeface="Segoe UI" panose="020B0502040204020203" pitchFamily="34" charset="0"/>
                          <a:ea typeface="微软雅黑" panose="020B0503020204020204" pitchFamily="34" charset="-122"/>
                          <a:cs typeface="+mn-cs"/>
                        </a:rPr>
                        <a:t>Scorecard</a:t>
                      </a:r>
                      <a:r>
                        <a:rPr kumimoji="0" lang="en-US" sz="900" b="1" i="0" u="none" strike="noStrike" kern="1200" cap="none" spc="0" normalizeH="0" baseline="0" noProof="0">
                          <a:ln>
                            <a:noFill/>
                          </a:ln>
                          <a:gradFill>
                            <a:gsLst>
                              <a:gs pos="1250">
                                <a:schemeClr val="accent3"/>
                              </a:gs>
                              <a:gs pos="100000">
                                <a:schemeClr val="accent3"/>
                              </a:gs>
                            </a:gsLst>
                            <a:lin ang="5400000" scaled="0"/>
                          </a:gradFill>
                          <a:effectLst/>
                          <a:uLnTx/>
                          <a:uFillTx/>
                          <a:latin typeface="Segoe UI" panose="020B0502040204020203" pitchFamily="34" charset="0"/>
                          <a:ea typeface="微软雅黑" panose="020B0503020204020204" pitchFamily="34" charset="-122"/>
                          <a:cs typeface="+mn-cs"/>
                        </a:rPr>
                        <a:t> </a:t>
                      </a:r>
                    </a:p>
                  </a:txBody>
                  <a:tcPr marL="182880" marR="34476" marT="0" marB="0" anchor="ctr">
                    <a:lnL w="76200" cap="flat" cmpd="sng" algn="ctr">
                      <a:solidFill>
                        <a:srgbClr val="107C10"/>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171450" indent="-171450">
                        <a:spcBef>
                          <a:spcPts val="300"/>
                        </a:spcBef>
                        <a:buFont typeface="+mj-lt"/>
                        <a:buAutoNum type="arabicPeriod"/>
                        <a:tabLst>
                          <a:tab pos="171450" algn="l"/>
                        </a:tabLst>
                      </a:pPr>
                      <a:endParaRPr lang="en-US" sz="800" i="0">
                        <a:solidFill>
                          <a:schemeClr val="tx1"/>
                        </a:solidFill>
                        <a:latin typeface="Segoe UI" panose="020B0502040204020203" pitchFamily="34" charset="0"/>
                        <a:ea typeface="微软雅黑" panose="020B0503020204020204" pitchFamily="34" charset="-122"/>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indent="0">
                        <a:spcBef>
                          <a:spcPts val="300"/>
                        </a:spcBef>
                        <a:buFont typeface="+mj-lt"/>
                        <a:buNone/>
                        <a:tabLst>
                          <a:tab pos="171450" algn="l"/>
                        </a:tabLst>
                      </a:pPr>
                      <a:endParaRPr lang="en-US" sz="800" i="0" kern="1200">
                        <a:solidFill>
                          <a:schemeClr val="tx1"/>
                        </a:solidFill>
                        <a:latin typeface="Segoe UI" panose="020B0502040204020203" pitchFamily="34" charset="0"/>
                        <a:ea typeface="微软雅黑" panose="020B0503020204020204" pitchFamily="34" charset="-122"/>
                        <a:cs typeface="+mn-cs"/>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171450" indent="-171450">
                        <a:spcBef>
                          <a:spcPts val="300"/>
                        </a:spcBef>
                        <a:buFont typeface="+mj-lt"/>
                        <a:buAutoNum type="arabicPeriod"/>
                        <a:tabLst>
                          <a:tab pos="171450" algn="l"/>
                        </a:tabLst>
                      </a:pPr>
                      <a:endParaRPr lang="en-US" sz="800" i="0">
                        <a:solidFill>
                          <a:schemeClr val="tx1"/>
                        </a:solidFill>
                        <a:latin typeface="Segoe UI" panose="020B0502040204020203" pitchFamily="34" charset="0"/>
                        <a:ea typeface="微软雅黑" panose="020B0503020204020204" pitchFamily="34" charset="-122"/>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indent="0">
                        <a:spcBef>
                          <a:spcPts val="300"/>
                        </a:spcBef>
                        <a:buFont typeface="+mj-lt"/>
                        <a:buNone/>
                        <a:tabLst>
                          <a:tab pos="171450" algn="l"/>
                        </a:tabLst>
                      </a:pPr>
                      <a:endParaRPr lang="en-US" sz="800" b="1" i="0">
                        <a:solidFill>
                          <a:schemeClr val="tx1"/>
                        </a:solidFill>
                        <a:latin typeface="Segoe UI" panose="020B0502040204020203" pitchFamily="34" charset="0"/>
                        <a:ea typeface="微软雅黑" panose="020B0503020204020204" pitchFamily="34" charset="-122"/>
                      </a:endParaRPr>
                    </a:p>
                    <a:p>
                      <a:pPr marL="0" indent="0">
                        <a:spcBef>
                          <a:spcPts val="300"/>
                        </a:spcBef>
                        <a:buFont typeface="+mj-lt"/>
                        <a:buNone/>
                        <a:tabLst>
                          <a:tab pos="171450" algn="l"/>
                        </a:tabLst>
                      </a:pPr>
                      <a:endParaRPr lang="en-US" sz="800" b="1" i="0">
                        <a:solidFill>
                          <a:schemeClr val="tx1"/>
                        </a:solidFill>
                        <a:latin typeface="Segoe UI" panose="020B0502040204020203" pitchFamily="34" charset="0"/>
                        <a:ea typeface="微软雅黑" panose="020B0503020204020204" pitchFamily="34" charset="-122"/>
                      </a:endParaRPr>
                    </a:p>
                    <a:p>
                      <a:pPr marL="0" indent="0">
                        <a:spcBef>
                          <a:spcPts val="300"/>
                        </a:spcBef>
                        <a:buFont typeface="+mj-lt"/>
                        <a:buNone/>
                        <a:tabLst>
                          <a:tab pos="171450" algn="l"/>
                        </a:tabLst>
                      </a:pPr>
                      <a:endParaRPr lang="en-US" sz="800" b="1" i="0">
                        <a:solidFill>
                          <a:schemeClr val="tx1"/>
                        </a:solidFill>
                        <a:latin typeface="Segoe UI" panose="020B0502040204020203" pitchFamily="34" charset="0"/>
                        <a:ea typeface="微软雅黑" panose="020B0503020204020204" pitchFamily="34" charset="-122"/>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spcBef>
                          <a:spcPts val="300"/>
                        </a:spcBef>
                        <a:buFont typeface="+mj-lt"/>
                        <a:buNone/>
                        <a:tabLst>
                          <a:tab pos="171450" algn="l"/>
                        </a:tabLst>
                      </a:pPr>
                      <a:endParaRPr lang="en-US" sz="800" b="1"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62863782"/>
                  </a:ext>
                </a:extLst>
              </a:tr>
              <a:tr h="567878">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marR="0" lvl="0" indent="0" algn="l" defTabSz="864860" rtl="0" eaLnBrk="1" fontAlgn="base"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gradFill>
                            <a:gsLst>
                              <a:gs pos="1250">
                                <a:schemeClr val="accent2"/>
                              </a:gs>
                              <a:gs pos="100000">
                                <a:schemeClr val="accent2"/>
                              </a:gs>
                            </a:gsLst>
                            <a:lin ang="5400000" scaled="0"/>
                          </a:gradFill>
                          <a:effectLst/>
                          <a:uLnTx/>
                          <a:uFillTx/>
                          <a:latin typeface="Segoe UI" panose="020B0502040204020203" pitchFamily="34" charset="0"/>
                          <a:ea typeface="微软雅黑" panose="020B0503020204020204" pitchFamily="34" charset="-122"/>
                          <a:cs typeface="+mn-cs"/>
                        </a:rPr>
                        <a:t>Blueprint</a:t>
                      </a:r>
                    </a:p>
                  </a:txBody>
                  <a:tcPr marL="182880" marR="34476" marT="0" marB="0" anchor="ctr">
                    <a:lnL w="76200" cap="flat" cmpd="sng" algn="ctr">
                      <a:solidFill>
                        <a:schemeClr val="accent2"/>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171450" indent="-171450">
                        <a:spcBef>
                          <a:spcPts val="300"/>
                        </a:spcBef>
                        <a:buFont typeface="+mj-lt"/>
                        <a:buAutoNum type="arabicPeriod"/>
                        <a:tabLst>
                          <a:tab pos="171450" algn="l"/>
                        </a:tabLst>
                      </a:pPr>
                      <a:endParaRPr lang="en-US" sz="800" i="0">
                        <a:solidFill>
                          <a:schemeClr val="tx1"/>
                        </a:solidFill>
                        <a:latin typeface="Segoe UI" panose="020B0502040204020203" pitchFamily="34" charset="0"/>
                        <a:ea typeface="微软雅黑" panose="020B0503020204020204" pitchFamily="34" charset="-122"/>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171450" indent="-171450">
                        <a:spcBef>
                          <a:spcPts val="300"/>
                        </a:spcBef>
                        <a:buFont typeface="+mj-lt"/>
                        <a:buAutoNum type="arabicPeriod"/>
                        <a:tabLst>
                          <a:tab pos="171450" algn="l"/>
                        </a:tabLst>
                      </a:pPr>
                      <a:endParaRPr lang="en-US" sz="800" i="0">
                        <a:solidFill>
                          <a:schemeClr val="tx1"/>
                        </a:solidFill>
                        <a:latin typeface="Segoe UI" panose="020B0502040204020203" pitchFamily="34" charset="0"/>
                        <a:ea typeface="微软雅黑" panose="020B0503020204020204" pitchFamily="34" charset="-122"/>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indent="0">
                        <a:spcBef>
                          <a:spcPts val="300"/>
                        </a:spcBef>
                        <a:buFont typeface="+mj-lt"/>
                        <a:buNone/>
                        <a:tabLst>
                          <a:tab pos="171450" algn="l"/>
                        </a:tabLst>
                      </a:pPr>
                      <a:endParaRPr lang="en-US" sz="800" i="0">
                        <a:solidFill>
                          <a:schemeClr val="tx1"/>
                        </a:solidFill>
                        <a:latin typeface="Segoe UI" panose="020B0502040204020203" pitchFamily="34" charset="0"/>
                        <a:ea typeface="微软雅黑" panose="020B0503020204020204" pitchFamily="34" charset="-122"/>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indent="0">
                        <a:spcBef>
                          <a:spcPts val="300"/>
                        </a:spcBef>
                        <a:buFont typeface="+mj-lt"/>
                        <a:buNone/>
                        <a:tabLst>
                          <a:tab pos="171450" algn="l"/>
                        </a:tabLst>
                      </a:pPr>
                      <a:endParaRPr lang="en-US" sz="800" b="0" i="0">
                        <a:solidFill>
                          <a:schemeClr val="tx1"/>
                        </a:solidFill>
                        <a:latin typeface="Segoe UI" panose="020B0502040204020203" pitchFamily="34" charset="0"/>
                        <a:ea typeface="微软雅黑" panose="020B0503020204020204" pitchFamily="34" charset="-122"/>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spcBef>
                          <a:spcPts val="300"/>
                        </a:spcBef>
                        <a:buFont typeface="+mj-lt"/>
                        <a:buNone/>
                        <a:tabLst>
                          <a:tab pos="171450" algn="l"/>
                        </a:tabLst>
                      </a:pPr>
                      <a:endParaRPr lang="en-US" sz="800" b="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07100784"/>
                  </a:ext>
                </a:extLst>
              </a:tr>
              <a:tr h="567878">
                <a:tc>
                  <a:txBody>
                    <a:bodyPr/>
                    <a:lstStyle/>
                    <a:p>
                      <a:pPr marL="0" marR="0" lvl="0" indent="0" algn="l" defTabSz="960096"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1250">
                                <a:schemeClr val="accent5"/>
                              </a:gs>
                              <a:gs pos="100000">
                                <a:schemeClr val="accent5"/>
                              </a:gs>
                            </a:gsLst>
                            <a:lin ang="5400000" scaled="0"/>
                          </a:gradFill>
                          <a:effectLst/>
                          <a:uLnTx/>
                          <a:uFillTx/>
                          <a:latin typeface="Segoe UI" panose="020B0502040204020203" pitchFamily="34" charset="0"/>
                          <a:ea typeface="微软雅黑" panose="020B0503020204020204" pitchFamily="34" charset="-122"/>
                          <a:cs typeface="+mn-cs"/>
                        </a:rPr>
                        <a:t>Segmentation </a:t>
                      </a:r>
                    </a:p>
                  </a:txBody>
                  <a:tcPr marL="182880" marR="34476" marT="0" marB="0" anchor="ctr">
                    <a:lnL w="76200" cap="flat" cmpd="sng" algn="ctr">
                      <a:solidFill>
                        <a:schemeClr val="accent5"/>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567878">
                <a:tc>
                  <a:txBody>
                    <a:bodyPr/>
                    <a:lstStyle/>
                    <a:p>
                      <a:pPr marL="0" marR="0" lvl="0" indent="0" algn="l" defTabSz="960096"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1250">
                                <a:srgbClr val="5C2D93"/>
                              </a:gs>
                              <a:gs pos="100000">
                                <a:srgbClr val="5C2D93"/>
                              </a:gs>
                            </a:gsLst>
                            <a:lin ang="5400000" scaled="0"/>
                          </a:gradFill>
                          <a:effectLst/>
                          <a:uLnTx/>
                          <a:uFillTx/>
                          <a:latin typeface="Segoe UI" panose="020B0502040204020203" pitchFamily="34" charset="0"/>
                          <a:ea typeface="微软雅黑" panose="020B0503020204020204" pitchFamily="34" charset="-122"/>
                          <a:cs typeface="+mn-cs"/>
                        </a:rPr>
                        <a:t>Territory Management</a:t>
                      </a:r>
                    </a:p>
                  </a:txBody>
                  <a:tcPr marL="182880" marR="34476" marT="0" marB="0" anchor="ctr">
                    <a:lnL w="76200" cap="flat" cmpd="sng" algn="ctr">
                      <a:solidFill>
                        <a:srgbClr val="5C2D93"/>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567878">
                <a:tc>
                  <a:txBody>
                    <a:bodyPr/>
                    <a:lstStyle/>
                    <a:p>
                      <a:pPr marL="0" marR="0" lvl="0" indent="0" algn="l" defTabSz="847188"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1250">
                                <a:srgbClr val="5C005C"/>
                              </a:gs>
                              <a:gs pos="100000">
                                <a:srgbClr val="5C005C"/>
                              </a:gs>
                            </a:gsLst>
                            <a:lin ang="5400000" scaled="0"/>
                          </a:gradFill>
                          <a:effectLst/>
                          <a:uLnTx/>
                          <a:uFillTx/>
                          <a:latin typeface="Segoe UI" panose="020B0502040204020203" pitchFamily="34" charset="0"/>
                          <a:ea typeface="微软雅黑" panose="020B0503020204020204" pitchFamily="34" charset="-122"/>
                          <a:cs typeface="+mn-cs"/>
                        </a:rPr>
                        <a:t>RolEx</a:t>
                      </a:r>
                    </a:p>
                  </a:txBody>
                  <a:tcPr marL="182880" marR="34476" marT="0" marB="0" anchor="ctr">
                    <a:lnL w="76200" cap="flat" cmpd="sng" algn="ctr">
                      <a:solidFill>
                        <a:srgbClr val="5C005C"/>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567878">
                <a:tc>
                  <a:txBody>
                    <a:bodyPr/>
                    <a:lstStyle/>
                    <a:p>
                      <a:pPr marL="0" marR="0" lvl="0" indent="0" algn="l" defTabSz="763152" rtl="0" eaLnBrk="1" fontAlgn="base" latinLnBrk="0" hangingPunct="1">
                        <a:lnSpc>
                          <a:spcPts val="859"/>
                        </a:lnSpc>
                        <a:spcBef>
                          <a:spcPts val="0"/>
                        </a:spcBef>
                        <a:spcAft>
                          <a:spcPts val="0"/>
                        </a:spcAft>
                        <a:buClrTx/>
                        <a:buSzTx/>
                        <a:buFontTx/>
                        <a:buNone/>
                        <a:tabLst/>
                        <a:defRPr/>
                      </a:pPr>
                      <a:r>
                        <a:rPr kumimoji="0" lang="en-US" sz="900" b="1" i="0" u="none" strike="noStrike" kern="0" cap="none" spc="0" normalizeH="0" baseline="0" noProof="0">
                          <a:ln>
                            <a:noFill/>
                          </a:ln>
                          <a:gradFill>
                            <a:gsLst>
                              <a:gs pos="1250">
                                <a:schemeClr val="tx1"/>
                              </a:gs>
                              <a:gs pos="100000">
                                <a:schemeClr val="tx1"/>
                              </a:gs>
                            </a:gsLst>
                            <a:lin ang="5400000" scaled="0"/>
                          </a:gradFill>
                          <a:effectLst/>
                          <a:uLnTx/>
                          <a:uFillTx/>
                          <a:latin typeface="Segoe UI" panose="020B0502040204020203" pitchFamily="34" charset="0"/>
                          <a:ea typeface="微软雅黑" panose="020B0503020204020204" pitchFamily="34" charset="-122"/>
                          <a:cs typeface="+mn-cs"/>
                        </a:rPr>
                        <a:t>WWIC </a:t>
                      </a:r>
                    </a:p>
                    <a:p>
                      <a:pPr marL="111125" marR="0" lvl="1" indent="0" algn="l" defTabSz="763152" rtl="0" eaLnBrk="1" fontAlgn="base" latinLnBrk="0" hangingPunct="1">
                        <a:lnSpc>
                          <a:spcPts val="859"/>
                        </a:lnSpc>
                        <a:spcBef>
                          <a:spcPts val="0"/>
                        </a:spcBef>
                        <a:spcAft>
                          <a:spcPts val="0"/>
                        </a:spcAft>
                        <a:buClrTx/>
                        <a:buSzTx/>
                        <a:buFontTx/>
                        <a:buNone/>
                        <a:tabLst/>
                        <a:defRPr/>
                      </a:pPr>
                      <a:r>
                        <a:rPr kumimoji="0" lang="en-US" sz="800" b="1" i="0" u="none" strike="noStrike" kern="0" cap="none" spc="0" normalizeH="0" baseline="0" noProof="0">
                          <a:ln>
                            <a:noFill/>
                          </a:ln>
                          <a:solidFill>
                            <a:srgbClr val="DA4711"/>
                          </a:solidFill>
                          <a:effectLst/>
                          <a:uLnTx/>
                          <a:uFillTx/>
                          <a:latin typeface="Segoe UI" panose="020B0502040204020203" pitchFamily="34" charset="0"/>
                          <a:ea typeface="微软雅黑" panose="020B0503020204020204" pitchFamily="34" charset="-122"/>
                          <a:cs typeface="+mn-cs"/>
                        </a:rPr>
                        <a:t>Employee Data </a:t>
                      </a:r>
                      <a:r>
                        <a:rPr kumimoji="0" lang="en-US" sz="800" b="1" i="0" u="none" strike="noStrike" kern="0" cap="none" spc="0" normalizeH="0" baseline="0" noProof="0" err="1">
                          <a:ln>
                            <a:noFill/>
                          </a:ln>
                          <a:solidFill>
                            <a:srgbClr val="DA4711"/>
                          </a:solidFill>
                          <a:effectLst/>
                          <a:uLnTx/>
                          <a:uFillTx/>
                          <a:latin typeface="Segoe UI" panose="020B0502040204020203" pitchFamily="34" charset="0"/>
                          <a:ea typeface="微软雅黑" panose="020B0503020204020204" pitchFamily="34" charset="-122"/>
                          <a:cs typeface="+mn-cs"/>
                        </a:rPr>
                        <a:t>Mgmt</a:t>
                      </a:r>
                      <a:r>
                        <a:rPr kumimoji="0" lang="en-US" sz="800" b="1" i="0" u="none" strike="noStrike" kern="0" cap="none" spc="0" normalizeH="0" baseline="0" noProof="0">
                          <a:ln>
                            <a:noFill/>
                          </a:ln>
                          <a:solidFill>
                            <a:srgbClr val="DA4711"/>
                          </a:solidFill>
                          <a:effectLst/>
                          <a:uLnTx/>
                          <a:uFillTx/>
                          <a:latin typeface="Segoe UI" panose="020B0502040204020203" pitchFamily="34" charset="0"/>
                          <a:ea typeface="微软雅黑" panose="020B0503020204020204" pitchFamily="34" charset="-122"/>
                          <a:cs typeface="+mn-cs"/>
                        </a:rPr>
                        <a:t> (EDM) </a:t>
                      </a:r>
                      <a:br>
                        <a:rPr kumimoji="0" lang="en-US" sz="800" b="1" i="0" u="none" strike="noStrike" kern="0" cap="none" spc="0" normalizeH="0" baseline="0" noProof="0">
                          <a:ln>
                            <a:noFill/>
                          </a:ln>
                          <a:gradFill>
                            <a:gsLst>
                              <a:gs pos="1250">
                                <a:schemeClr val="tx1"/>
                              </a:gs>
                              <a:gs pos="100000">
                                <a:schemeClr val="tx1"/>
                              </a:gs>
                            </a:gsLst>
                            <a:lin ang="5400000" scaled="0"/>
                          </a:gradFill>
                          <a:effectLst/>
                          <a:uLnTx/>
                          <a:uFillTx/>
                          <a:latin typeface="Segoe UI" panose="020B0502040204020203" pitchFamily="34" charset="0"/>
                          <a:ea typeface="微软雅黑" panose="020B0503020204020204" pitchFamily="34" charset="-122"/>
                          <a:cs typeface="+mn-cs"/>
                        </a:rPr>
                      </a:br>
                      <a:endParaRPr kumimoji="0" lang="en-US" sz="800" b="0" i="0" u="none" strike="noStrike" kern="0" cap="none" spc="0" normalizeH="0" baseline="0" noProof="0">
                        <a:ln>
                          <a:noFill/>
                        </a:ln>
                        <a:gradFill>
                          <a:gsLst>
                            <a:gs pos="1250">
                              <a:schemeClr val="tx1"/>
                            </a:gs>
                            <a:gs pos="100000">
                              <a:schemeClr val="tx1"/>
                            </a:gs>
                          </a:gsLst>
                          <a:lin ang="5400000" scaled="0"/>
                        </a:gradFill>
                        <a:effectLst/>
                        <a:uLnTx/>
                        <a:uFillTx/>
                        <a:latin typeface="Segoe UI" panose="020B0502040204020203" pitchFamily="34" charset="0"/>
                        <a:ea typeface="微软雅黑" panose="020B0503020204020204" pitchFamily="34" charset="-122"/>
                        <a:cs typeface="+mn-cs"/>
                      </a:endParaRPr>
                    </a:p>
                  </a:txBody>
                  <a:tcPr marL="182880" marR="34476" marT="0" marB="0" anchor="ctr">
                    <a:lnL w="76200" cap="flat" cmpd="sng" algn="ctr">
                      <a:solidFill>
                        <a:srgbClr val="DA4711"/>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r h="567878">
                <a:tc>
                  <a:txBody>
                    <a:bodyPr/>
                    <a:lstStyle/>
                    <a:p>
                      <a:pPr marL="111125"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gradFill>
                            <a:gsLst>
                              <a:gs pos="1250">
                                <a:srgbClr val="FF8C00"/>
                              </a:gs>
                              <a:gs pos="100000">
                                <a:srgbClr val="FF8C00"/>
                              </a:gs>
                            </a:gsLst>
                            <a:lin ang="5400000" scaled="0"/>
                          </a:gradFill>
                          <a:effectLst/>
                          <a:uLnTx/>
                          <a:uFillTx/>
                          <a:latin typeface="Segoe UI" panose="020B0502040204020203" pitchFamily="34" charset="0"/>
                          <a:ea typeface="微软雅黑" panose="020B0503020204020204" pitchFamily="34" charset="-122"/>
                          <a:cs typeface="+mn-cs"/>
                        </a:rPr>
                        <a:t>Quota</a:t>
                      </a:r>
                    </a:p>
                  </a:txBody>
                  <a:tcPr marL="182880" marR="34476" anchor="ctr">
                    <a:lnL w="76200" cap="flat" cmpd="sng" algn="ctr">
                      <a:solidFill>
                        <a:srgbClr val="FF8C00"/>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65732595"/>
                  </a:ext>
                </a:extLst>
              </a:tr>
              <a:tr h="567878">
                <a:tc>
                  <a:txBody>
                    <a:bodyPr/>
                    <a:lstStyle/>
                    <a:p>
                      <a:pPr marL="0" marR="0" lvl="0" indent="0" algn="l" defTabSz="96012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43000">
                                <a:srgbClr val="008272"/>
                              </a:gs>
                              <a:gs pos="100000">
                                <a:srgbClr val="008272"/>
                              </a:gs>
                            </a:gsLst>
                            <a:lin ang="5400000" scaled="0"/>
                          </a:gradFill>
                          <a:effectLst/>
                          <a:uLnTx/>
                          <a:uFillTx/>
                          <a:latin typeface="Segoe UI" panose="020B0502040204020203" pitchFamily="34" charset="0"/>
                          <a:ea typeface="微软雅黑" panose="020B0503020204020204" pitchFamily="34" charset="-122"/>
                          <a:cs typeface="+mn-cs"/>
                        </a:rPr>
                        <a:t>Commercial Execution Playbook</a:t>
                      </a:r>
                    </a:p>
                  </a:txBody>
                  <a:tcPr marL="182880" marR="34476" marT="0" marB="0" anchor="ctr">
                    <a:lnL w="76200" cap="flat" cmpd="sng" algn="ctr">
                      <a:solidFill>
                        <a:srgbClr val="008272"/>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91065727"/>
                  </a:ext>
                </a:extLst>
              </a:tr>
            </a:tbl>
          </a:graphicData>
        </a:graphic>
      </p:graphicFrame>
      <p:cxnSp>
        <p:nvCxnSpPr>
          <p:cNvPr id="23" name="Straight Arrow Connector 22">
            <a:extLst>
              <a:ext uri="{FF2B5EF4-FFF2-40B4-BE49-F238E27FC236}">
                <a16:creationId xmlns:a16="http://schemas.microsoft.com/office/drawing/2014/main" id="{A058A3E6-6796-45BD-A08C-8882B114249C}"/>
              </a:ext>
            </a:extLst>
          </p:cNvPr>
          <p:cNvCxnSpPr>
            <a:cxnSpLocks/>
          </p:cNvCxnSpPr>
          <p:nvPr userDrawn="1"/>
        </p:nvCxnSpPr>
        <p:spPr bwMode="auto">
          <a:xfrm>
            <a:off x="1881051" y="5237058"/>
            <a:ext cx="9862763" cy="0"/>
          </a:xfrm>
          <a:prstGeom prst="straightConnector1">
            <a:avLst/>
          </a:prstGeom>
          <a:noFill/>
          <a:ln w="19050" cap="flat" cmpd="sng" algn="ctr">
            <a:solidFill>
              <a:srgbClr val="DA4711"/>
            </a:solidFill>
            <a:prstDash val="solid"/>
            <a:round/>
            <a:headEnd type="arrow" w="med" len="med"/>
            <a:tailEnd type="arrow" w="med" len="med"/>
          </a:ln>
          <a:effectLst/>
        </p:spPr>
      </p:cxnSp>
      <p:cxnSp>
        <p:nvCxnSpPr>
          <p:cNvPr id="12" name="Straight Arrow Connector 11">
            <a:extLst>
              <a:ext uri="{FF2B5EF4-FFF2-40B4-BE49-F238E27FC236}">
                <a16:creationId xmlns:a16="http://schemas.microsoft.com/office/drawing/2014/main" id="{39EF6530-C30B-4BC9-9A9E-A70A277B08DE}"/>
              </a:ext>
            </a:extLst>
          </p:cNvPr>
          <p:cNvCxnSpPr>
            <a:cxnSpLocks/>
          </p:cNvCxnSpPr>
          <p:nvPr userDrawn="1"/>
        </p:nvCxnSpPr>
        <p:spPr bwMode="auto">
          <a:xfrm>
            <a:off x="1894114" y="5823911"/>
            <a:ext cx="9849700" cy="0"/>
          </a:xfrm>
          <a:prstGeom prst="straightConnector1">
            <a:avLst/>
          </a:prstGeom>
          <a:noFill/>
          <a:ln w="19050" cap="flat" cmpd="sng" algn="ctr">
            <a:solidFill>
              <a:srgbClr val="FF8C00"/>
            </a:solidFill>
            <a:prstDash val="solid"/>
            <a:round/>
            <a:headEnd type="arrow" w="med" len="med"/>
            <a:tailEnd type="arrow" w="med" len="med"/>
          </a:ln>
          <a:effectLst/>
        </p:spPr>
      </p:cxnSp>
    </p:spTree>
    <p:extLst>
      <p:ext uri="{BB962C8B-B14F-4D97-AF65-F5344CB8AC3E}">
        <p14:creationId xmlns:p14="http://schemas.microsoft.com/office/powerpoint/2010/main" val="2799975977"/>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cxnSp>
        <p:nvCxnSpPr>
          <p:cNvPr id="13" name="Straight Arrow Connector 12">
            <a:extLst>
              <a:ext uri="{FF2B5EF4-FFF2-40B4-BE49-F238E27FC236}">
                <a16:creationId xmlns:a16="http://schemas.microsoft.com/office/drawing/2014/main" id="{A6A05515-E6CD-421C-9333-F1FBA87A8217}"/>
              </a:ext>
            </a:extLst>
          </p:cNvPr>
          <p:cNvCxnSpPr>
            <a:cxnSpLocks/>
          </p:cNvCxnSpPr>
          <p:nvPr userDrawn="1"/>
        </p:nvCxnSpPr>
        <p:spPr bwMode="auto">
          <a:xfrm flipV="1">
            <a:off x="2403787" y="4637812"/>
            <a:ext cx="9344616" cy="12393"/>
          </a:xfrm>
          <a:prstGeom prst="straightConnector1">
            <a:avLst/>
          </a:prstGeom>
          <a:noFill/>
          <a:ln w="19050" cap="flat" cmpd="sng" algn="ctr">
            <a:solidFill>
              <a:srgbClr val="5C005C"/>
            </a:solidFill>
            <a:prstDash val="solid"/>
            <a:round/>
            <a:headEnd type="arrow" w="med" len="med"/>
            <a:tailEnd type="arrow" w="med" len="med"/>
          </a:ln>
          <a:effectLst/>
        </p:spPr>
      </p:cxnSp>
      <p:cxnSp>
        <p:nvCxnSpPr>
          <p:cNvPr id="14" name="Straight Arrow Connector 13">
            <a:extLst>
              <a:ext uri="{FF2B5EF4-FFF2-40B4-BE49-F238E27FC236}">
                <a16:creationId xmlns:a16="http://schemas.microsoft.com/office/drawing/2014/main" id="{0977B10D-F06D-4F3F-8C3E-E3C802537C55}"/>
              </a:ext>
            </a:extLst>
          </p:cNvPr>
          <p:cNvCxnSpPr>
            <a:cxnSpLocks/>
          </p:cNvCxnSpPr>
          <p:nvPr userDrawn="1"/>
        </p:nvCxnSpPr>
        <p:spPr bwMode="auto">
          <a:xfrm>
            <a:off x="2403787" y="3516238"/>
            <a:ext cx="9326140" cy="0"/>
          </a:xfrm>
          <a:prstGeom prst="straightConnector1">
            <a:avLst/>
          </a:prstGeom>
          <a:noFill/>
          <a:ln w="19050" cap="flat" cmpd="sng" algn="ctr">
            <a:solidFill>
              <a:schemeClr val="accent5"/>
            </a:solidFill>
            <a:prstDash val="solid"/>
            <a:round/>
            <a:headEnd type="arrow" w="med" len="med"/>
            <a:tailEnd type="arrow" w="med" len="med"/>
          </a:ln>
          <a:effectLst/>
        </p:spPr>
      </p:cxnSp>
      <p:cxnSp>
        <p:nvCxnSpPr>
          <p:cNvPr id="15" name="Straight Arrow Connector 14">
            <a:extLst>
              <a:ext uri="{FF2B5EF4-FFF2-40B4-BE49-F238E27FC236}">
                <a16:creationId xmlns:a16="http://schemas.microsoft.com/office/drawing/2014/main" id="{36C04CCF-122F-4E4C-A39D-FA8141BA108C}"/>
              </a:ext>
            </a:extLst>
          </p:cNvPr>
          <p:cNvCxnSpPr>
            <a:cxnSpLocks/>
          </p:cNvCxnSpPr>
          <p:nvPr userDrawn="1"/>
        </p:nvCxnSpPr>
        <p:spPr bwMode="auto">
          <a:xfrm flipV="1">
            <a:off x="2403787" y="1816001"/>
            <a:ext cx="9340843" cy="9129"/>
          </a:xfrm>
          <a:prstGeom prst="straightConnector1">
            <a:avLst/>
          </a:prstGeom>
          <a:noFill/>
          <a:ln w="19050" cap="flat" cmpd="sng" algn="ctr">
            <a:solidFill>
              <a:schemeClr val="accent1"/>
            </a:solidFill>
            <a:prstDash val="solid"/>
            <a:round/>
            <a:headEnd type="arrow" w="med" len="med"/>
            <a:tailEnd type="arrow" w="med" len="med"/>
          </a:ln>
          <a:effectLst/>
        </p:spPr>
      </p:cxnSp>
      <p:cxnSp>
        <p:nvCxnSpPr>
          <p:cNvPr id="16" name="Straight Arrow Connector 15">
            <a:extLst>
              <a:ext uri="{FF2B5EF4-FFF2-40B4-BE49-F238E27FC236}">
                <a16:creationId xmlns:a16="http://schemas.microsoft.com/office/drawing/2014/main" id="{99E3F8E0-7879-47AA-BD96-477F8113234C}"/>
              </a:ext>
            </a:extLst>
          </p:cNvPr>
          <p:cNvCxnSpPr>
            <a:cxnSpLocks/>
          </p:cNvCxnSpPr>
          <p:nvPr userDrawn="1"/>
        </p:nvCxnSpPr>
        <p:spPr bwMode="auto">
          <a:xfrm>
            <a:off x="2403787" y="2955451"/>
            <a:ext cx="9347545" cy="0"/>
          </a:xfrm>
          <a:prstGeom prst="straightConnector1">
            <a:avLst/>
          </a:prstGeom>
          <a:noFill/>
          <a:ln w="19050" cap="flat" cmpd="sng" algn="ctr">
            <a:solidFill>
              <a:schemeClr val="accent2"/>
            </a:solidFill>
            <a:prstDash val="solid"/>
            <a:round/>
            <a:headEnd type="arrow" w="med" len="med"/>
            <a:tailEnd type="arrow" w="med" len="med"/>
          </a:ln>
          <a:effectLst/>
        </p:spPr>
      </p:cxnSp>
      <p:cxnSp>
        <p:nvCxnSpPr>
          <p:cNvPr id="17" name="Straight Arrow Connector 16">
            <a:extLst>
              <a:ext uri="{FF2B5EF4-FFF2-40B4-BE49-F238E27FC236}">
                <a16:creationId xmlns:a16="http://schemas.microsoft.com/office/drawing/2014/main" id="{FB8CDFA1-F0E9-4258-89DA-E330F7FE7C07}"/>
              </a:ext>
            </a:extLst>
          </p:cNvPr>
          <p:cNvCxnSpPr>
            <a:cxnSpLocks/>
          </p:cNvCxnSpPr>
          <p:nvPr userDrawn="1"/>
        </p:nvCxnSpPr>
        <p:spPr bwMode="auto">
          <a:xfrm>
            <a:off x="2403787" y="4077025"/>
            <a:ext cx="9351436" cy="0"/>
          </a:xfrm>
          <a:prstGeom prst="straightConnector1">
            <a:avLst/>
          </a:prstGeom>
          <a:noFill/>
          <a:ln w="19050" cap="flat" cmpd="sng" algn="ctr">
            <a:solidFill>
              <a:srgbClr val="5C2D93"/>
            </a:solidFill>
            <a:prstDash val="solid"/>
            <a:round/>
            <a:headEnd type="arrow" w="med" len="med"/>
            <a:tailEnd type="arrow" w="med" len="med"/>
          </a:ln>
          <a:effectLst/>
        </p:spPr>
      </p:cxnSp>
      <p:cxnSp>
        <p:nvCxnSpPr>
          <p:cNvPr id="18" name="Straight Arrow Connector 17">
            <a:extLst>
              <a:ext uri="{FF2B5EF4-FFF2-40B4-BE49-F238E27FC236}">
                <a16:creationId xmlns:a16="http://schemas.microsoft.com/office/drawing/2014/main" id="{301211B5-90BF-46C0-8E18-2A67D3E300AD}"/>
              </a:ext>
            </a:extLst>
          </p:cNvPr>
          <p:cNvCxnSpPr>
            <a:cxnSpLocks/>
          </p:cNvCxnSpPr>
          <p:nvPr userDrawn="1"/>
        </p:nvCxnSpPr>
        <p:spPr bwMode="auto">
          <a:xfrm>
            <a:off x="2403787" y="6384695"/>
            <a:ext cx="9338315" cy="8547"/>
          </a:xfrm>
          <a:prstGeom prst="straightConnector1">
            <a:avLst/>
          </a:prstGeom>
          <a:noFill/>
          <a:ln w="19050" cap="flat" cmpd="sng" algn="ctr">
            <a:solidFill>
              <a:srgbClr val="008272"/>
            </a:solidFill>
            <a:prstDash val="solid"/>
            <a:round/>
            <a:headEnd type="arrow" w="med" len="med"/>
            <a:tailEnd type="arrow" w="med" len="med"/>
          </a:ln>
          <a:effectLst/>
        </p:spPr>
      </p:cxnSp>
      <p:cxnSp>
        <p:nvCxnSpPr>
          <p:cNvPr id="19" name="Straight Arrow Connector 18">
            <a:extLst>
              <a:ext uri="{FF2B5EF4-FFF2-40B4-BE49-F238E27FC236}">
                <a16:creationId xmlns:a16="http://schemas.microsoft.com/office/drawing/2014/main" id="{5A9EE08D-46DF-4779-9963-3732DC69718A}"/>
              </a:ext>
            </a:extLst>
          </p:cNvPr>
          <p:cNvCxnSpPr>
            <a:cxnSpLocks/>
          </p:cNvCxnSpPr>
          <p:nvPr userDrawn="1"/>
        </p:nvCxnSpPr>
        <p:spPr bwMode="auto">
          <a:xfrm flipV="1">
            <a:off x="2403787" y="2385917"/>
            <a:ext cx="9340843" cy="8747"/>
          </a:xfrm>
          <a:prstGeom prst="straightConnector1">
            <a:avLst/>
          </a:prstGeom>
          <a:noFill/>
          <a:ln w="19050" cap="flat" cmpd="sng" algn="ctr">
            <a:solidFill>
              <a:srgbClr val="107C10"/>
            </a:solidFill>
            <a:prstDash val="solid"/>
            <a:round/>
            <a:headEnd type="arrow" w="med" len="med"/>
            <a:tailEnd type="arrow" w="med" len="med"/>
          </a:ln>
          <a:effectLst/>
        </p:spPr>
      </p:cxnSp>
      <p:cxnSp>
        <p:nvCxnSpPr>
          <p:cNvPr id="21" name="Straight Arrow Connector 20">
            <a:extLst>
              <a:ext uri="{FF2B5EF4-FFF2-40B4-BE49-F238E27FC236}">
                <a16:creationId xmlns:a16="http://schemas.microsoft.com/office/drawing/2014/main" id="{2E8C40D2-AE04-4723-924B-146A22E01EEA}"/>
              </a:ext>
            </a:extLst>
          </p:cNvPr>
          <p:cNvCxnSpPr>
            <a:cxnSpLocks/>
          </p:cNvCxnSpPr>
          <p:nvPr userDrawn="1"/>
        </p:nvCxnSpPr>
        <p:spPr bwMode="auto">
          <a:xfrm flipV="1">
            <a:off x="2403787" y="1246085"/>
            <a:ext cx="9340843" cy="9129"/>
          </a:xfrm>
          <a:prstGeom prst="straightConnector1">
            <a:avLst/>
          </a:prstGeom>
          <a:noFill/>
          <a:ln w="19050" cap="flat" cmpd="sng" algn="ctr">
            <a:solidFill>
              <a:schemeClr val="tx1"/>
            </a:solidFill>
            <a:prstDash val="solid"/>
            <a:round/>
            <a:headEnd type="arrow" w="med" len="med"/>
            <a:tailEnd type="arrow" w="med" len="med"/>
          </a:ln>
          <a:effectLst/>
        </p:spPr>
      </p:cxnSp>
      <p:graphicFrame>
        <p:nvGraphicFramePr>
          <p:cNvPr id="22" name="Table 2">
            <a:extLst>
              <a:ext uri="{FF2B5EF4-FFF2-40B4-BE49-F238E27FC236}">
                <a16:creationId xmlns:a16="http://schemas.microsoft.com/office/drawing/2014/main" id="{AD86CD40-30C4-49D2-82BB-7C4136C1D85E}"/>
              </a:ext>
            </a:extLst>
          </p:cNvPr>
          <p:cNvGraphicFramePr>
            <a:graphicFrameLocks noGrp="1"/>
          </p:cNvGraphicFramePr>
          <p:nvPr userDrawn="1"/>
        </p:nvGraphicFramePr>
        <p:xfrm>
          <a:off x="336321" y="774713"/>
          <a:ext cx="11393605" cy="5934402"/>
        </p:xfrm>
        <a:graphic>
          <a:graphicData uri="http://schemas.openxmlformats.org/drawingml/2006/table">
            <a:tbl>
              <a:tblPr firstRow="1" bandRow="1"/>
              <a:tblGrid>
                <a:gridCol w="1936616">
                  <a:extLst>
                    <a:ext uri="{9D8B030D-6E8A-4147-A177-3AD203B41FA5}">
                      <a16:colId xmlns:a16="http://schemas.microsoft.com/office/drawing/2014/main" val="20000"/>
                    </a:ext>
                  </a:extLst>
                </a:gridCol>
                <a:gridCol w="2042932">
                  <a:extLst>
                    <a:ext uri="{9D8B030D-6E8A-4147-A177-3AD203B41FA5}">
                      <a16:colId xmlns:a16="http://schemas.microsoft.com/office/drawing/2014/main" val="20005"/>
                    </a:ext>
                  </a:extLst>
                </a:gridCol>
                <a:gridCol w="2351167">
                  <a:extLst>
                    <a:ext uri="{9D8B030D-6E8A-4147-A177-3AD203B41FA5}">
                      <a16:colId xmlns:a16="http://schemas.microsoft.com/office/drawing/2014/main" val="20006"/>
                    </a:ext>
                  </a:extLst>
                </a:gridCol>
                <a:gridCol w="2536786">
                  <a:extLst>
                    <a:ext uri="{9D8B030D-6E8A-4147-A177-3AD203B41FA5}">
                      <a16:colId xmlns:a16="http://schemas.microsoft.com/office/drawing/2014/main" val="2348878837"/>
                    </a:ext>
                  </a:extLst>
                </a:gridCol>
                <a:gridCol w="2526104">
                  <a:extLst>
                    <a:ext uri="{9D8B030D-6E8A-4147-A177-3AD203B41FA5}">
                      <a16:colId xmlns:a16="http://schemas.microsoft.com/office/drawing/2014/main" val="4146458640"/>
                    </a:ext>
                  </a:extLst>
                </a:gridCol>
              </a:tblGrid>
              <a:tr h="250382">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algn="ctr"/>
                      <a:endParaRPr lang="en-US" sz="800" b="0" i="1" u="sng">
                        <a:gradFill>
                          <a:gsLst>
                            <a:gs pos="1250">
                              <a:schemeClr val="bg1"/>
                            </a:gs>
                            <a:gs pos="100000">
                              <a:schemeClr val="bg1"/>
                            </a:gs>
                          </a:gsLst>
                          <a:lin ang="5400000" scaled="0"/>
                        </a:gradFill>
                        <a:latin typeface="Segoe UI" panose="020B0502040204020203" pitchFamily="34" charset="0"/>
                        <a:ea typeface="微软雅黑" panose="020B0503020204020204" pitchFamily="34" charset="-122"/>
                      </a:endParaRPr>
                    </a:p>
                  </a:txBody>
                  <a:tcPr marL="0" marR="0" marT="0" marB="0" anchor="ctr">
                    <a:lnL w="12700" cmpd="sng">
                      <a:noFill/>
                    </a:lnL>
                    <a:lnR w="635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algn="ctr"/>
                      <a:r>
                        <a:rPr lang="en-US" sz="1000" b="1" kern="1200">
                          <a:gradFill>
                            <a:gsLst>
                              <a:gs pos="1250">
                                <a:schemeClr val="tx1"/>
                              </a:gs>
                              <a:gs pos="100000">
                                <a:schemeClr val="tx1"/>
                              </a:gs>
                            </a:gsLst>
                            <a:lin ang="5400000" scaled="0"/>
                          </a:gradFill>
                          <a:latin typeface="Segoe UI" panose="020B0502040204020203" pitchFamily="34" charset="0"/>
                          <a:ea typeface="微软雅黑" panose="020B0503020204020204" pitchFamily="34" charset="-122"/>
                          <a:cs typeface="+mn-cs"/>
                        </a:rPr>
                        <a:t>MARCH</a:t>
                      </a:r>
                    </a:p>
                  </a:txBody>
                  <a:tcPr marL="68951" marR="68951" marT="34476" marB="34476"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algn="ctr"/>
                      <a:r>
                        <a:rPr lang="en-US" sz="1000" b="1" kern="1200">
                          <a:gradFill>
                            <a:gsLst>
                              <a:gs pos="1250">
                                <a:schemeClr val="tx1"/>
                              </a:gs>
                              <a:gs pos="100000">
                                <a:schemeClr val="tx1"/>
                              </a:gs>
                            </a:gsLst>
                            <a:lin ang="5400000" scaled="0"/>
                          </a:gradFill>
                          <a:latin typeface="Segoe UI" panose="020B0502040204020203" pitchFamily="34" charset="0"/>
                          <a:ea typeface="微软雅黑" panose="020B0503020204020204" pitchFamily="34" charset="-122"/>
                          <a:cs typeface="+mn-cs"/>
                        </a:rPr>
                        <a:t>APRIL</a:t>
                      </a:r>
                    </a:p>
                  </a:txBody>
                  <a:tcPr marL="68951" marR="68951" marT="34476" marB="3447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algn="ctr"/>
                      <a:r>
                        <a:rPr lang="en-US" sz="1000" b="1" kern="1200">
                          <a:gradFill>
                            <a:gsLst>
                              <a:gs pos="1250">
                                <a:schemeClr val="tx1"/>
                              </a:gs>
                              <a:gs pos="100000">
                                <a:schemeClr val="tx1"/>
                              </a:gs>
                            </a:gsLst>
                            <a:lin ang="5400000" scaled="0"/>
                          </a:gradFill>
                          <a:latin typeface="Segoe UI" panose="020B0502040204020203" pitchFamily="34" charset="0"/>
                          <a:ea typeface="微软雅黑" panose="020B0503020204020204" pitchFamily="34" charset="-122"/>
                          <a:cs typeface="+mn-cs"/>
                        </a:rPr>
                        <a:t>MAY</a:t>
                      </a:r>
                    </a:p>
                  </a:txBody>
                  <a:tcPr marL="68951" marR="68951" marT="34476" marB="3447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algn="ctr"/>
                      <a:r>
                        <a:rPr lang="en-US" sz="1000" b="1" kern="1200">
                          <a:gradFill>
                            <a:gsLst>
                              <a:gs pos="1250">
                                <a:schemeClr val="tx1"/>
                              </a:gs>
                              <a:gs pos="100000">
                                <a:schemeClr val="tx1"/>
                              </a:gs>
                            </a:gsLst>
                            <a:lin ang="5400000" scaled="0"/>
                          </a:gradFill>
                          <a:latin typeface="Segoe UI" panose="020B0502040204020203" pitchFamily="34" charset="0"/>
                          <a:ea typeface="微软雅黑" panose="020B0503020204020204" pitchFamily="34" charset="-122"/>
                          <a:cs typeface="+mn-cs"/>
                        </a:rPr>
                        <a:t>JUNE</a:t>
                      </a:r>
                    </a:p>
                  </a:txBody>
                  <a:tcPr marL="68951" marR="68951" marT="34476" marB="3447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10000"/>
                  </a:ext>
                </a:extLst>
              </a:tr>
              <a:tr h="56840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chemeClr val="tx1"/>
                          </a:solidFill>
                          <a:effectLst/>
                          <a:uLnTx/>
                          <a:uFillTx/>
                          <a:latin typeface="Segoe UI" panose="020B0502040204020203" pitchFamily="34" charset="0"/>
                          <a:ea typeface="微软雅黑" panose="020B0503020204020204" pitchFamily="34" charset="-122"/>
                          <a:cs typeface="+mn-cs"/>
                        </a:rPr>
                        <a:t>Executive Timeline</a:t>
                      </a:r>
                    </a:p>
                  </a:txBody>
                  <a:tcPr marL="182880" marR="34476" marT="0" marB="0" anchor="ctr">
                    <a:lnL w="76200" cap="flat" cmpd="sng" algn="ctr">
                      <a:solidFill>
                        <a:schemeClr val="tx1"/>
                      </a:solid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12883441"/>
                  </a:ext>
                </a:extLst>
              </a:tr>
              <a:tr h="56840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1250">
                                <a:schemeClr val="accent1"/>
                              </a:gs>
                              <a:gs pos="100000">
                                <a:schemeClr val="accent1"/>
                              </a:gs>
                            </a:gsLst>
                            <a:lin ang="5400000" scaled="0"/>
                          </a:gradFill>
                          <a:effectLst/>
                          <a:uLnTx/>
                          <a:uFillTx/>
                          <a:latin typeface="Segoe UI" panose="020B0502040204020203" pitchFamily="34" charset="0"/>
                          <a:ea typeface="微软雅黑" panose="020B0503020204020204" pitchFamily="34" charset="-122"/>
                          <a:cs typeface="+mn-cs"/>
                        </a:rPr>
                        <a:t>Revenue &amp; </a:t>
                      </a:r>
                      <a:r>
                        <a:rPr kumimoji="0" lang="en-US" sz="900" b="1" i="0" u="none" strike="noStrike" kern="1200" cap="none" spc="0" normalizeH="0" baseline="0" noProof="0" err="1">
                          <a:ln>
                            <a:noFill/>
                          </a:ln>
                          <a:gradFill>
                            <a:gsLst>
                              <a:gs pos="1250">
                                <a:schemeClr val="accent1"/>
                              </a:gs>
                              <a:gs pos="100000">
                                <a:schemeClr val="accent1"/>
                              </a:gs>
                            </a:gsLst>
                            <a:lin ang="5400000" scaled="0"/>
                          </a:gradFill>
                          <a:effectLst/>
                          <a:uLnTx/>
                          <a:uFillTx/>
                          <a:latin typeface="Segoe UI" panose="020B0502040204020203" pitchFamily="34" charset="0"/>
                          <a:ea typeface="微软雅黑" panose="020B0503020204020204" pitchFamily="34" charset="-122"/>
                          <a:cs typeface="+mn-cs"/>
                        </a:rPr>
                        <a:t>Opex</a:t>
                      </a:r>
                      <a:r>
                        <a:rPr kumimoji="0" lang="en-US" sz="900" b="1" i="0" u="none" strike="noStrike" kern="1200" cap="none" spc="0" normalizeH="0" baseline="0" noProof="0">
                          <a:ln>
                            <a:noFill/>
                          </a:ln>
                          <a:gradFill>
                            <a:gsLst>
                              <a:gs pos="1250">
                                <a:schemeClr val="accent1"/>
                              </a:gs>
                              <a:gs pos="100000">
                                <a:schemeClr val="accent1"/>
                              </a:gs>
                            </a:gsLst>
                            <a:lin ang="5400000" scaled="0"/>
                          </a:gradFill>
                          <a:effectLst/>
                          <a:uLnTx/>
                          <a:uFillTx/>
                          <a:latin typeface="Segoe UI" panose="020B0502040204020203" pitchFamily="34" charset="0"/>
                          <a:ea typeface="微软雅黑" panose="020B0503020204020204" pitchFamily="34" charset="-122"/>
                          <a:cs typeface="+mn-cs"/>
                        </a:rPr>
                        <a:t> Planning </a:t>
                      </a:r>
                    </a:p>
                  </a:txBody>
                  <a:tcPr marL="182880" marR="34476" marT="0" marB="0" anchor="ctr">
                    <a:lnL w="76200" cap="flat" cmpd="sng" algn="ctr">
                      <a:solidFill>
                        <a:schemeClr val="accent1"/>
                      </a:solid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568402">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marR="0" lvl="0" indent="0" algn="l" defTabSz="960096"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107C10"/>
                          </a:solidFill>
                          <a:effectLst/>
                          <a:uLnTx/>
                          <a:uFillTx/>
                          <a:latin typeface="Segoe UI" panose="020B0502040204020203" pitchFamily="34" charset="0"/>
                          <a:ea typeface="微软雅黑" panose="020B0503020204020204" pitchFamily="34" charset="-122"/>
                          <a:cs typeface="+mn-cs"/>
                        </a:rPr>
                        <a:t>Scorecard</a:t>
                      </a:r>
                      <a:r>
                        <a:rPr kumimoji="0" lang="en-US" sz="900" b="1" i="0" u="none" strike="noStrike" kern="1200" cap="none" spc="0" normalizeH="0" baseline="0" noProof="0">
                          <a:ln>
                            <a:noFill/>
                          </a:ln>
                          <a:gradFill>
                            <a:gsLst>
                              <a:gs pos="1250">
                                <a:schemeClr val="accent3"/>
                              </a:gs>
                              <a:gs pos="100000">
                                <a:schemeClr val="accent3"/>
                              </a:gs>
                            </a:gsLst>
                            <a:lin ang="5400000" scaled="0"/>
                          </a:gradFill>
                          <a:effectLst/>
                          <a:uLnTx/>
                          <a:uFillTx/>
                          <a:latin typeface="Segoe UI" panose="020B0502040204020203" pitchFamily="34" charset="0"/>
                          <a:ea typeface="微软雅黑" panose="020B0503020204020204" pitchFamily="34" charset="-122"/>
                          <a:cs typeface="+mn-cs"/>
                        </a:rPr>
                        <a:t> </a:t>
                      </a:r>
                    </a:p>
                  </a:txBody>
                  <a:tcPr marL="182880" marR="34476" marT="0" marB="0" anchor="ctr">
                    <a:lnL w="76200" cap="flat" cmpd="sng" algn="ctr">
                      <a:solidFill>
                        <a:srgbClr val="107C10"/>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171450" indent="-171450">
                        <a:spcBef>
                          <a:spcPts val="300"/>
                        </a:spcBef>
                        <a:buFont typeface="+mj-lt"/>
                        <a:buAutoNum type="arabicPeriod"/>
                        <a:tabLst>
                          <a:tab pos="171450" algn="l"/>
                        </a:tabLst>
                      </a:pPr>
                      <a:endParaRPr lang="en-US" sz="800" i="0">
                        <a:solidFill>
                          <a:schemeClr val="tx1"/>
                        </a:solidFill>
                        <a:latin typeface="Segoe UI" panose="020B0502040204020203" pitchFamily="34" charset="0"/>
                        <a:ea typeface="微软雅黑" panose="020B0503020204020204" pitchFamily="34" charset="-122"/>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indent="0">
                        <a:spcBef>
                          <a:spcPts val="300"/>
                        </a:spcBef>
                        <a:buFont typeface="+mj-lt"/>
                        <a:buNone/>
                        <a:tabLst>
                          <a:tab pos="171450" algn="l"/>
                        </a:tabLst>
                      </a:pPr>
                      <a:endParaRPr lang="en-US" sz="800" i="0" kern="1200">
                        <a:solidFill>
                          <a:schemeClr val="tx1"/>
                        </a:solidFill>
                        <a:latin typeface="Segoe UI" panose="020B0502040204020203" pitchFamily="34" charset="0"/>
                        <a:ea typeface="微软雅黑" panose="020B0503020204020204" pitchFamily="34" charset="-122"/>
                        <a:cs typeface="+mn-cs"/>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171450" indent="-171450">
                        <a:spcBef>
                          <a:spcPts val="300"/>
                        </a:spcBef>
                        <a:buFont typeface="+mj-lt"/>
                        <a:buAutoNum type="arabicPeriod"/>
                        <a:tabLst>
                          <a:tab pos="171450" algn="l"/>
                        </a:tabLst>
                      </a:pPr>
                      <a:endParaRPr lang="en-US" sz="800" i="0">
                        <a:solidFill>
                          <a:schemeClr val="tx1"/>
                        </a:solidFill>
                        <a:latin typeface="Segoe UI" panose="020B0502040204020203" pitchFamily="34" charset="0"/>
                        <a:ea typeface="微软雅黑" panose="020B0503020204020204" pitchFamily="34" charset="-122"/>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indent="0">
                        <a:spcBef>
                          <a:spcPts val="300"/>
                        </a:spcBef>
                        <a:buFont typeface="+mj-lt"/>
                        <a:buNone/>
                        <a:tabLst>
                          <a:tab pos="171450" algn="l"/>
                        </a:tabLst>
                      </a:pPr>
                      <a:endParaRPr lang="en-US" sz="800" b="1" i="0">
                        <a:solidFill>
                          <a:schemeClr val="tx1"/>
                        </a:solidFill>
                        <a:latin typeface="Segoe UI" panose="020B0502040204020203" pitchFamily="34" charset="0"/>
                        <a:ea typeface="微软雅黑" panose="020B0503020204020204" pitchFamily="34" charset="-122"/>
                      </a:endParaRPr>
                    </a:p>
                    <a:p>
                      <a:pPr marL="0" indent="0">
                        <a:spcBef>
                          <a:spcPts val="300"/>
                        </a:spcBef>
                        <a:buFont typeface="+mj-lt"/>
                        <a:buNone/>
                        <a:tabLst>
                          <a:tab pos="171450" algn="l"/>
                        </a:tabLst>
                      </a:pPr>
                      <a:endParaRPr lang="en-US" sz="800" b="1" i="0">
                        <a:solidFill>
                          <a:schemeClr val="tx1"/>
                        </a:solidFill>
                        <a:latin typeface="Segoe UI" panose="020B0502040204020203" pitchFamily="34" charset="0"/>
                        <a:ea typeface="微软雅黑" panose="020B0503020204020204" pitchFamily="34" charset="-122"/>
                      </a:endParaRPr>
                    </a:p>
                    <a:p>
                      <a:pPr marL="0" indent="0">
                        <a:spcBef>
                          <a:spcPts val="300"/>
                        </a:spcBef>
                        <a:buFont typeface="+mj-lt"/>
                        <a:buNone/>
                        <a:tabLst>
                          <a:tab pos="171450" algn="l"/>
                        </a:tabLst>
                      </a:pPr>
                      <a:endParaRPr lang="en-US" sz="800" b="1" i="0">
                        <a:solidFill>
                          <a:schemeClr val="tx1"/>
                        </a:solidFill>
                        <a:latin typeface="Segoe UI" panose="020B0502040204020203" pitchFamily="34" charset="0"/>
                        <a:ea typeface="微软雅黑" panose="020B0503020204020204" pitchFamily="34" charset="-122"/>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62863782"/>
                  </a:ext>
                </a:extLst>
              </a:tr>
              <a:tr h="568402">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marR="0" lvl="0" indent="0" algn="l" defTabSz="864860" rtl="0" eaLnBrk="1" fontAlgn="base"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gradFill>
                            <a:gsLst>
                              <a:gs pos="1250">
                                <a:schemeClr val="accent2"/>
                              </a:gs>
                              <a:gs pos="100000">
                                <a:schemeClr val="accent2"/>
                              </a:gs>
                            </a:gsLst>
                            <a:lin ang="5400000" scaled="0"/>
                          </a:gradFill>
                          <a:effectLst/>
                          <a:uLnTx/>
                          <a:uFillTx/>
                          <a:latin typeface="Segoe UI" panose="020B0502040204020203" pitchFamily="34" charset="0"/>
                          <a:ea typeface="微软雅黑" panose="020B0503020204020204" pitchFamily="34" charset="-122"/>
                          <a:cs typeface="+mn-cs"/>
                        </a:rPr>
                        <a:t>Blueprint</a:t>
                      </a:r>
                    </a:p>
                  </a:txBody>
                  <a:tcPr marL="182880" marR="34476" marT="0" marB="0" anchor="ctr">
                    <a:lnL w="76200" cap="flat" cmpd="sng" algn="ctr">
                      <a:solidFill>
                        <a:schemeClr val="accent2"/>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171450" indent="-171450">
                        <a:spcBef>
                          <a:spcPts val="300"/>
                        </a:spcBef>
                        <a:buFont typeface="+mj-lt"/>
                        <a:buAutoNum type="arabicPeriod"/>
                        <a:tabLst>
                          <a:tab pos="171450" algn="l"/>
                        </a:tabLst>
                      </a:pPr>
                      <a:endParaRPr lang="en-US" sz="800" i="0">
                        <a:solidFill>
                          <a:schemeClr val="tx1"/>
                        </a:solidFill>
                        <a:latin typeface="Segoe UI" panose="020B0502040204020203" pitchFamily="34" charset="0"/>
                        <a:ea typeface="微软雅黑" panose="020B0503020204020204" pitchFamily="34" charset="-122"/>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171450" indent="-171450">
                        <a:spcBef>
                          <a:spcPts val="300"/>
                        </a:spcBef>
                        <a:buFont typeface="+mj-lt"/>
                        <a:buAutoNum type="arabicPeriod"/>
                        <a:tabLst>
                          <a:tab pos="171450" algn="l"/>
                        </a:tabLst>
                      </a:pPr>
                      <a:endParaRPr lang="en-US" sz="800" i="0">
                        <a:solidFill>
                          <a:schemeClr val="tx1"/>
                        </a:solidFill>
                        <a:latin typeface="Segoe UI" panose="020B0502040204020203" pitchFamily="34" charset="0"/>
                        <a:ea typeface="微软雅黑" panose="020B0503020204020204" pitchFamily="34" charset="-122"/>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indent="0">
                        <a:spcBef>
                          <a:spcPts val="300"/>
                        </a:spcBef>
                        <a:buFont typeface="+mj-lt"/>
                        <a:buNone/>
                        <a:tabLst>
                          <a:tab pos="171450" algn="l"/>
                        </a:tabLst>
                      </a:pPr>
                      <a:endParaRPr lang="en-US" sz="800" i="0">
                        <a:solidFill>
                          <a:schemeClr val="tx1"/>
                        </a:solidFill>
                        <a:latin typeface="Segoe UI" panose="020B0502040204020203" pitchFamily="34" charset="0"/>
                        <a:ea typeface="微软雅黑" panose="020B0503020204020204" pitchFamily="34" charset="-122"/>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indent="0">
                        <a:spcBef>
                          <a:spcPts val="300"/>
                        </a:spcBef>
                        <a:buFont typeface="+mj-lt"/>
                        <a:buNone/>
                        <a:tabLst>
                          <a:tab pos="171450" algn="l"/>
                        </a:tabLst>
                      </a:pPr>
                      <a:endParaRPr lang="en-US" sz="800" b="0" i="0">
                        <a:solidFill>
                          <a:schemeClr val="tx1"/>
                        </a:solidFill>
                        <a:latin typeface="Segoe UI" panose="020B0502040204020203" pitchFamily="34" charset="0"/>
                        <a:ea typeface="微软雅黑" panose="020B0503020204020204" pitchFamily="34" charset="-122"/>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07100784"/>
                  </a:ext>
                </a:extLst>
              </a:tr>
              <a:tr h="568402">
                <a:tc>
                  <a:txBody>
                    <a:bodyPr/>
                    <a:lstStyle/>
                    <a:p>
                      <a:pPr marL="0" marR="0" lvl="0" indent="0" algn="l" defTabSz="960096"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1250">
                                <a:schemeClr val="accent5"/>
                              </a:gs>
                              <a:gs pos="100000">
                                <a:schemeClr val="accent5"/>
                              </a:gs>
                            </a:gsLst>
                            <a:lin ang="5400000" scaled="0"/>
                          </a:gradFill>
                          <a:effectLst/>
                          <a:uLnTx/>
                          <a:uFillTx/>
                          <a:latin typeface="Segoe UI" panose="020B0502040204020203" pitchFamily="34" charset="0"/>
                          <a:ea typeface="微软雅黑" panose="020B0503020204020204" pitchFamily="34" charset="-122"/>
                          <a:cs typeface="+mn-cs"/>
                        </a:rPr>
                        <a:t>Segmentation </a:t>
                      </a:r>
                    </a:p>
                  </a:txBody>
                  <a:tcPr marL="182880" marR="34476" marT="0" marB="0" anchor="ctr">
                    <a:lnL w="76200" cap="flat" cmpd="sng" algn="ctr">
                      <a:solidFill>
                        <a:schemeClr val="accent5"/>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568402">
                <a:tc>
                  <a:txBody>
                    <a:bodyPr/>
                    <a:lstStyle/>
                    <a:p>
                      <a:pPr marL="0" marR="0" lvl="0" indent="0" algn="l" defTabSz="960096"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1250">
                                <a:srgbClr val="5C2D93"/>
                              </a:gs>
                              <a:gs pos="100000">
                                <a:srgbClr val="5C2D93"/>
                              </a:gs>
                            </a:gsLst>
                            <a:lin ang="5400000" scaled="0"/>
                          </a:gradFill>
                          <a:effectLst/>
                          <a:uLnTx/>
                          <a:uFillTx/>
                          <a:latin typeface="Segoe UI" panose="020B0502040204020203" pitchFamily="34" charset="0"/>
                          <a:ea typeface="微软雅黑" panose="020B0503020204020204" pitchFamily="34" charset="-122"/>
                          <a:cs typeface="+mn-cs"/>
                        </a:rPr>
                        <a:t>Territory Management</a:t>
                      </a:r>
                    </a:p>
                  </a:txBody>
                  <a:tcPr marL="182880" marR="34476" marT="0" marB="0" anchor="ctr">
                    <a:lnL w="76200" cap="flat" cmpd="sng" algn="ctr">
                      <a:solidFill>
                        <a:srgbClr val="5C2D93"/>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568402">
                <a:tc>
                  <a:txBody>
                    <a:bodyPr/>
                    <a:lstStyle/>
                    <a:p>
                      <a:pPr marL="0" marR="0" lvl="0" indent="0" algn="l" defTabSz="847188"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1250">
                                <a:srgbClr val="5C005C"/>
                              </a:gs>
                              <a:gs pos="100000">
                                <a:srgbClr val="5C005C"/>
                              </a:gs>
                            </a:gsLst>
                            <a:lin ang="5400000" scaled="0"/>
                          </a:gradFill>
                          <a:effectLst/>
                          <a:uLnTx/>
                          <a:uFillTx/>
                          <a:latin typeface="Segoe UI" panose="020B0502040204020203" pitchFamily="34" charset="0"/>
                          <a:ea typeface="微软雅黑" panose="020B0503020204020204" pitchFamily="34" charset="-122"/>
                          <a:cs typeface="+mn-cs"/>
                        </a:rPr>
                        <a:t>RolEx</a:t>
                      </a:r>
                    </a:p>
                  </a:txBody>
                  <a:tcPr marL="182880" marR="34476" marT="0" marB="0" anchor="ctr">
                    <a:lnL w="76200" cap="flat" cmpd="sng" algn="ctr">
                      <a:solidFill>
                        <a:srgbClr val="5C005C"/>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568402">
                <a:tc>
                  <a:txBody>
                    <a:bodyPr/>
                    <a:lstStyle/>
                    <a:p>
                      <a:pPr marL="0" marR="0" lvl="0" indent="0" algn="l" defTabSz="763152" rtl="0" eaLnBrk="1" fontAlgn="base" latinLnBrk="0" hangingPunct="1">
                        <a:lnSpc>
                          <a:spcPts val="859"/>
                        </a:lnSpc>
                        <a:spcBef>
                          <a:spcPts val="0"/>
                        </a:spcBef>
                        <a:spcAft>
                          <a:spcPts val="0"/>
                        </a:spcAft>
                        <a:buClrTx/>
                        <a:buSzTx/>
                        <a:buFontTx/>
                        <a:buNone/>
                        <a:tabLst/>
                        <a:defRPr/>
                      </a:pPr>
                      <a:r>
                        <a:rPr kumimoji="0" lang="en-US" sz="900" b="1" i="0" u="none" strike="noStrike" kern="0" cap="none" spc="0" normalizeH="0" baseline="0" noProof="0">
                          <a:ln>
                            <a:noFill/>
                          </a:ln>
                          <a:gradFill>
                            <a:gsLst>
                              <a:gs pos="1250">
                                <a:schemeClr val="tx1"/>
                              </a:gs>
                              <a:gs pos="100000">
                                <a:schemeClr val="tx1"/>
                              </a:gs>
                            </a:gsLst>
                            <a:lin ang="5400000" scaled="0"/>
                          </a:gradFill>
                          <a:effectLst/>
                          <a:uLnTx/>
                          <a:uFillTx/>
                          <a:latin typeface="Segoe UI" panose="020B0502040204020203" pitchFamily="34" charset="0"/>
                          <a:ea typeface="微软雅黑" panose="020B0503020204020204" pitchFamily="34" charset="-122"/>
                          <a:cs typeface="+mn-cs"/>
                        </a:rPr>
                        <a:t>WWIC </a:t>
                      </a:r>
                    </a:p>
                    <a:p>
                      <a:pPr marL="111125" marR="0" lvl="1" indent="0" algn="l" defTabSz="763152" rtl="0" eaLnBrk="1" fontAlgn="base" latinLnBrk="0" hangingPunct="1">
                        <a:lnSpc>
                          <a:spcPts val="859"/>
                        </a:lnSpc>
                        <a:spcBef>
                          <a:spcPts val="0"/>
                        </a:spcBef>
                        <a:spcAft>
                          <a:spcPts val="0"/>
                        </a:spcAft>
                        <a:buClrTx/>
                        <a:buSzTx/>
                        <a:buFontTx/>
                        <a:buNone/>
                        <a:tabLst/>
                        <a:defRPr/>
                      </a:pPr>
                      <a:r>
                        <a:rPr kumimoji="0" lang="en-US" sz="800" b="1" i="0" u="none" strike="noStrike" kern="0" cap="none" spc="0" normalizeH="0" baseline="0" noProof="0">
                          <a:ln>
                            <a:noFill/>
                          </a:ln>
                          <a:solidFill>
                            <a:srgbClr val="DA4711"/>
                          </a:solidFill>
                          <a:effectLst/>
                          <a:uLnTx/>
                          <a:uFillTx/>
                          <a:latin typeface="Segoe UI" panose="020B0502040204020203" pitchFamily="34" charset="0"/>
                          <a:ea typeface="微软雅黑" panose="020B0503020204020204" pitchFamily="34" charset="-122"/>
                          <a:cs typeface="+mn-cs"/>
                        </a:rPr>
                        <a:t>Employee Data </a:t>
                      </a:r>
                      <a:r>
                        <a:rPr kumimoji="0" lang="en-US" sz="800" b="1" i="0" u="none" strike="noStrike" kern="0" cap="none" spc="0" normalizeH="0" baseline="0" noProof="0" err="1">
                          <a:ln>
                            <a:noFill/>
                          </a:ln>
                          <a:solidFill>
                            <a:srgbClr val="DA4711"/>
                          </a:solidFill>
                          <a:effectLst/>
                          <a:uLnTx/>
                          <a:uFillTx/>
                          <a:latin typeface="Segoe UI" panose="020B0502040204020203" pitchFamily="34" charset="0"/>
                          <a:ea typeface="微软雅黑" panose="020B0503020204020204" pitchFamily="34" charset="-122"/>
                          <a:cs typeface="+mn-cs"/>
                        </a:rPr>
                        <a:t>Mgmt</a:t>
                      </a:r>
                      <a:r>
                        <a:rPr kumimoji="0" lang="en-US" sz="800" b="1" i="0" u="none" strike="noStrike" kern="0" cap="none" spc="0" normalizeH="0" baseline="0" noProof="0">
                          <a:ln>
                            <a:noFill/>
                          </a:ln>
                          <a:solidFill>
                            <a:srgbClr val="DA4711"/>
                          </a:solidFill>
                          <a:effectLst/>
                          <a:uLnTx/>
                          <a:uFillTx/>
                          <a:latin typeface="Segoe UI" panose="020B0502040204020203" pitchFamily="34" charset="0"/>
                          <a:ea typeface="微软雅黑" panose="020B0503020204020204" pitchFamily="34" charset="-122"/>
                          <a:cs typeface="+mn-cs"/>
                        </a:rPr>
                        <a:t> (EDM) </a:t>
                      </a:r>
                      <a:br>
                        <a:rPr kumimoji="0" lang="en-US" sz="800" b="1" i="0" u="none" strike="noStrike" kern="0" cap="none" spc="0" normalizeH="0" baseline="0" noProof="0">
                          <a:ln>
                            <a:noFill/>
                          </a:ln>
                          <a:gradFill>
                            <a:gsLst>
                              <a:gs pos="1250">
                                <a:schemeClr val="tx1"/>
                              </a:gs>
                              <a:gs pos="100000">
                                <a:schemeClr val="tx1"/>
                              </a:gs>
                            </a:gsLst>
                            <a:lin ang="5400000" scaled="0"/>
                          </a:gradFill>
                          <a:effectLst/>
                          <a:uLnTx/>
                          <a:uFillTx/>
                          <a:latin typeface="Segoe UI" panose="020B0502040204020203" pitchFamily="34" charset="0"/>
                          <a:ea typeface="微软雅黑" panose="020B0503020204020204" pitchFamily="34" charset="-122"/>
                          <a:cs typeface="+mn-cs"/>
                        </a:rPr>
                      </a:br>
                      <a:endParaRPr kumimoji="0" lang="en-US" sz="800" b="0" i="0" u="none" strike="noStrike" kern="0" cap="none" spc="0" normalizeH="0" baseline="0" noProof="0">
                        <a:ln>
                          <a:noFill/>
                        </a:ln>
                        <a:gradFill>
                          <a:gsLst>
                            <a:gs pos="1250">
                              <a:schemeClr val="tx1"/>
                            </a:gs>
                            <a:gs pos="100000">
                              <a:schemeClr val="tx1"/>
                            </a:gs>
                          </a:gsLst>
                          <a:lin ang="5400000" scaled="0"/>
                        </a:gradFill>
                        <a:effectLst/>
                        <a:uLnTx/>
                        <a:uFillTx/>
                        <a:latin typeface="Segoe UI" panose="020B0502040204020203" pitchFamily="34" charset="0"/>
                        <a:ea typeface="微软雅黑" panose="020B0503020204020204" pitchFamily="34" charset="-122"/>
                        <a:cs typeface="+mn-cs"/>
                      </a:endParaRPr>
                    </a:p>
                  </a:txBody>
                  <a:tcPr marL="182880" marR="34476" marT="0" marB="0" anchor="ctr">
                    <a:lnL w="76200" cap="flat" cmpd="sng" algn="ctr">
                      <a:solidFill>
                        <a:srgbClr val="DA4711"/>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r h="568402">
                <a:tc>
                  <a:txBody>
                    <a:bodyPr/>
                    <a:lstStyle/>
                    <a:p>
                      <a:pPr marL="111125"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gradFill>
                            <a:gsLst>
                              <a:gs pos="1250">
                                <a:srgbClr val="FF8C00"/>
                              </a:gs>
                              <a:gs pos="100000">
                                <a:srgbClr val="FF8C00"/>
                              </a:gs>
                            </a:gsLst>
                            <a:lin ang="5400000" scaled="0"/>
                          </a:gradFill>
                          <a:effectLst/>
                          <a:uLnTx/>
                          <a:uFillTx/>
                          <a:latin typeface="Segoe UI" panose="020B0502040204020203" pitchFamily="34" charset="0"/>
                          <a:ea typeface="微软雅黑" panose="020B0503020204020204" pitchFamily="34" charset="-122"/>
                          <a:cs typeface="+mn-cs"/>
                        </a:rPr>
                        <a:t>Quota</a:t>
                      </a:r>
                    </a:p>
                  </a:txBody>
                  <a:tcPr marL="182880" marR="34476" anchor="ctr">
                    <a:lnL w="76200" cap="flat" cmpd="sng" algn="ctr">
                      <a:solidFill>
                        <a:srgbClr val="FF8C00"/>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65732595"/>
                  </a:ext>
                </a:extLst>
              </a:tr>
              <a:tr h="568402">
                <a:tc>
                  <a:txBody>
                    <a:bodyPr/>
                    <a:lstStyle/>
                    <a:p>
                      <a:pPr marL="0" marR="0" lvl="0" indent="0" algn="l" defTabSz="96012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43000">
                                <a:srgbClr val="008272"/>
                              </a:gs>
                              <a:gs pos="100000">
                                <a:srgbClr val="008272"/>
                              </a:gs>
                            </a:gsLst>
                            <a:lin ang="5400000" scaled="0"/>
                          </a:gradFill>
                          <a:effectLst/>
                          <a:uLnTx/>
                          <a:uFillTx/>
                          <a:latin typeface="Segoe UI" panose="020B0502040204020203" pitchFamily="34" charset="0"/>
                          <a:ea typeface="微软雅黑" panose="020B0503020204020204" pitchFamily="34" charset="-122"/>
                          <a:cs typeface="+mn-cs"/>
                        </a:rPr>
                        <a:t>Commercial Execution Playbook</a:t>
                      </a:r>
                    </a:p>
                  </a:txBody>
                  <a:tcPr marL="182880" marR="34476" marT="0" marB="0" anchor="ctr">
                    <a:lnL w="76200" cap="flat" cmpd="sng" algn="ctr">
                      <a:solidFill>
                        <a:srgbClr val="008272"/>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91065727"/>
                  </a:ext>
                </a:extLst>
              </a:tr>
            </a:tbl>
          </a:graphicData>
        </a:graphic>
      </p:graphicFrame>
      <p:cxnSp>
        <p:nvCxnSpPr>
          <p:cNvPr id="23" name="Straight Arrow Connector 22">
            <a:extLst>
              <a:ext uri="{FF2B5EF4-FFF2-40B4-BE49-F238E27FC236}">
                <a16:creationId xmlns:a16="http://schemas.microsoft.com/office/drawing/2014/main" id="{A058A3E6-6796-45BD-A08C-8882B114249C}"/>
              </a:ext>
            </a:extLst>
          </p:cNvPr>
          <p:cNvCxnSpPr>
            <a:cxnSpLocks/>
          </p:cNvCxnSpPr>
          <p:nvPr userDrawn="1"/>
        </p:nvCxnSpPr>
        <p:spPr bwMode="auto">
          <a:xfrm>
            <a:off x="2403787" y="5210992"/>
            <a:ext cx="9340027" cy="26066"/>
          </a:xfrm>
          <a:prstGeom prst="straightConnector1">
            <a:avLst/>
          </a:prstGeom>
          <a:noFill/>
          <a:ln w="19050" cap="flat" cmpd="sng" algn="ctr">
            <a:solidFill>
              <a:srgbClr val="DA4711"/>
            </a:solidFill>
            <a:prstDash val="solid"/>
            <a:round/>
            <a:headEnd type="arrow" w="med" len="med"/>
            <a:tailEnd type="arrow" w="med" len="med"/>
          </a:ln>
          <a:effectLst/>
        </p:spPr>
      </p:cxnSp>
      <p:cxnSp>
        <p:nvCxnSpPr>
          <p:cNvPr id="12" name="Straight Arrow Connector 11">
            <a:extLst>
              <a:ext uri="{FF2B5EF4-FFF2-40B4-BE49-F238E27FC236}">
                <a16:creationId xmlns:a16="http://schemas.microsoft.com/office/drawing/2014/main" id="{39EF6530-C30B-4BC9-9A9E-A70A277B08DE}"/>
              </a:ext>
            </a:extLst>
          </p:cNvPr>
          <p:cNvCxnSpPr>
            <a:cxnSpLocks/>
          </p:cNvCxnSpPr>
          <p:nvPr userDrawn="1"/>
        </p:nvCxnSpPr>
        <p:spPr bwMode="auto">
          <a:xfrm>
            <a:off x="2403787" y="5797845"/>
            <a:ext cx="9340027" cy="26066"/>
          </a:xfrm>
          <a:prstGeom prst="straightConnector1">
            <a:avLst/>
          </a:prstGeom>
          <a:noFill/>
          <a:ln w="19050" cap="flat" cmpd="sng" algn="ctr">
            <a:solidFill>
              <a:srgbClr val="FF8C00"/>
            </a:solidFill>
            <a:prstDash val="solid"/>
            <a:round/>
            <a:headEnd type="arrow" w="med" len="med"/>
            <a:tailEnd type="arrow" w="med" len="med"/>
          </a:ln>
          <a:effectLst/>
        </p:spPr>
      </p:cxnSp>
    </p:spTree>
    <p:extLst>
      <p:ext uri="{BB962C8B-B14F-4D97-AF65-F5344CB8AC3E}">
        <p14:creationId xmlns:p14="http://schemas.microsoft.com/office/powerpoint/2010/main" val="1429293935"/>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cxnSp>
        <p:nvCxnSpPr>
          <p:cNvPr id="13" name="Straight Arrow Connector 12">
            <a:extLst>
              <a:ext uri="{FF2B5EF4-FFF2-40B4-BE49-F238E27FC236}">
                <a16:creationId xmlns:a16="http://schemas.microsoft.com/office/drawing/2014/main" id="{A6A05515-E6CD-421C-9333-F1FBA87A8217}"/>
              </a:ext>
            </a:extLst>
          </p:cNvPr>
          <p:cNvCxnSpPr>
            <a:cxnSpLocks/>
          </p:cNvCxnSpPr>
          <p:nvPr userDrawn="1"/>
        </p:nvCxnSpPr>
        <p:spPr bwMode="auto">
          <a:xfrm flipV="1">
            <a:off x="2403787" y="4637812"/>
            <a:ext cx="9344616" cy="12393"/>
          </a:xfrm>
          <a:prstGeom prst="straightConnector1">
            <a:avLst/>
          </a:prstGeom>
          <a:noFill/>
          <a:ln w="19050" cap="flat" cmpd="sng" algn="ctr">
            <a:solidFill>
              <a:srgbClr val="5C005C"/>
            </a:solidFill>
            <a:prstDash val="solid"/>
            <a:round/>
            <a:headEnd type="arrow" w="med" len="med"/>
            <a:tailEnd type="arrow" w="med" len="med"/>
          </a:ln>
          <a:effectLst/>
        </p:spPr>
      </p:cxnSp>
      <p:cxnSp>
        <p:nvCxnSpPr>
          <p:cNvPr id="14" name="Straight Arrow Connector 13">
            <a:extLst>
              <a:ext uri="{FF2B5EF4-FFF2-40B4-BE49-F238E27FC236}">
                <a16:creationId xmlns:a16="http://schemas.microsoft.com/office/drawing/2014/main" id="{0977B10D-F06D-4F3F-8C3E-E3C802537C55}"/>
              </a:ext>
            </a:extLst>
          </p:cNvPr>
          <p:cNvCxnSpPr>
            <a:cxnSpLocks/>
          </p:cNvCxnSpPr>
          <p:nvPr userDrawn="1"/>
        </p:nvCxnSpPr>
        <p:spPr bwMode="auto">
          <a:xfrm>
            <a:off x="2403787" y="3516238"/>
            <a:ext cx="9326140" cy="0"/>
          </a:xfrm>
          <a:prstGeom prst="straightConnector1">
            <a:avLst/>
          </a:prstGeom>
          <a:noFill/>
          <a:ln w="19050" cap="flat" cmpd="sng" algn="ctr">
            <a:solidFill>
              <a:schemeClr val="accent5"/>
            </a:solidFill>
            <a:prstDash val="solid"/>
            <a:round/>
            <a:headEnd type="arrow" w="med" len="med"/>
            <a:tailEnd type="arrow" w="med" len="med"/>
          </a:ln>
          <a:effectLst/>
        </p:spPr>
      </p:cxnSp>
      <p:cxnSp>
        <p:nvCxnSpPr>
          <p:cNvPr id="15" name="Straight Arrow Connector 14">
            <a:extLst>
              <a:ext uri="{FF2B5EF4-FFF2-40B4-BE49-F238E27FC236}">
                <a16:creationId xmlns:a16="http://schemas.microsoft.com/office/drawing/2014/main" id="{36C04CCF-122F-4E4C-A39D-FA8141BA108C}"/>
              </a:ext>
            </a:extLst>
          </p:cNvPr>
          <p:cNvCxnSpPr>
            <a:cxnSpLocks/>
          </p:cNvCxnSpPr>
          <p:nvPr userDrawn="1"/>
        </p:nvCxnSpPr>
        <p:spPr bwMode="auto">
          <a:xfrm flipV="1">
            <a:off x="2403787" y="1816001"/>
            <a:ext cx="9340843" cy="9129"/>
          </a:xfrm>
          <a:prstGeom prst="straightConnector1">
            <a:avLst/>
          </a:prstGeom>
          <a:noFill/>
          <a:ln w="19050" cap="flat" cmpd="sng" algn="ctr">
            <a:solidFill>
              <a:schemeClr val="accent1"/>
            </a:solidFill>
            <a:prstDash val="solid"/>
            <a:round/>
            <a:headEnd type="arrow" w="med" len="med"/>
            <a:tailEnd type="arrow" w="med" len="med"/>
          </a:ln>
          <a:effectLst/>
        </p:spPr>
      </p:cxnSp>
      <p:cxnSp>
        <p:nvCxnSpPr>
          <p:cNvPr id="16" name="Straight Arrow Connector 15">
            <a:extLst>
              <a:ext uri="{FF2B5EF4-FFF2-40B4-BE49-F238E27FC236}">
                <a16:creationId xmlns:a16="http://schemas.microsoft.com/office/drawing/2014/main" id="{99E3F8E0-7879-47AA-BD96-477F8113234C}"/>
              </a:ext>
            </a:extLst>
          </p:cNvPr>
          <p:cNvCxnSpPr>
            <a:cxnSpLocks/>
          </p:cNvCxnSpPr>
          <p:nvPr userDrawn="1"/>
        </p:nvCxnSpPr>
        <p:spPr bwMode="auto">
          <a:xfrm>
            <a:off x="2403787" y="2955451"/>
            <a:ext cx="9347545" cy="0"/>
          </a:xfrm>
          <a:prstGeom prst="straightConnector1">
            <a:avLst/>
          </a:prstGeom>
          <a:noFill/>
          <a:ln w="19050" cap="flat" cmpd="sng" algn="ctr">
            <a:solidFill>
              <a:schemeClr val="accent2"/>
            </a:solidFill>
            <a:prstDash val="solid"/>
            <a:round/>
            <a:headEnd type="arrow" w="med" len="med"/>
            <a:tailEnd type="arrow" w="med" len="med"/>
          </a:ln>
          <a:effectLst/>
        </p:spPr>
      </p:cxnSp>
      <p:cxnSp>
        <p:nvCxnSpPr>
          <p:cNvPr id="17" name="Straight Arrow Connector 16">
            <a:extLst>
              <a:ext uri="{FF2B5EF4-FFF2-40B4-BE49-F238E27FC236}">
                <a16:creationId xmlns:a16="http://schemas.microsoft.com/office/drawing/2014/main" id="{FB8CDFA1-F0E9-4258-89DA-E330F7FE7C07}"/>
              </a:ext>
            </a:extLst>
          </p:cNvPr>
          <p:cNvCxnSpPr>
            <a:cxnSpLocks/>
          </p:cNvCxnSpPr>
          <p:nvPr userDrawn="1"/>
        </p:nvCxnSpPr>
        <p:spPr bwMode="auto">
          <a:xfrm>
            <a:off x="2403787" y="4077025"/>
            <a:ext cx="9351436" cy="0"/>
          </a:xfrm>
          <a:prstGeom prst="straightConnector1">
            <a:avLst/>
          </a:prstGeom>
          <a:noFill/>
          <a:ln w="19050" cap="flat" cmpd="sng" algn="ctr">
            <a:solidFill>
              <a:srgbClr val="5C2D93"/>
            </a:solidFill>
            <a:prstDash val="solid"/>
            <a:round/>
            <a:headEnd type="arrow" w="med" len="med"/>
            <a:tailEnd type="arrow" w="med" len="med"/>
          </a:ln>
          <a:effectLst/>
        </p:spPr>
      </p:cxnSp>
      <p:cxnSp>
        <p:nvCxnSpPr>
          <p:cNvPr id="18" name="Straight Arrow Connector 17">
            <a:extLst>
              <a:ext uri="{FF2B5EF4-FFF2-40B4-BE49-F238E27FC236}">
                <a16:creationId xmlns:a16="http://schemas.microsoft.com/office/drawing/2014/main" id="{301211B5-90BF-46C0-8E18-2A67D3E300AD}"/>
              </a:ext>
            </a:extLst>
          </p:cNvPr>
          <p:cNvCxnSpPr>
            <a:cxnSpLocks/>
          </p:cNvCxnSpPr>
          <p:nvPr userDrawn="1"/>
        </p:nvCxnSpPr>
        <p:spPr bwMode="auto">
          <a:xfrm>
            <a:off x="2403787" y="6384695"/>
            <a:ext cx="9338315" cy="8547"/>
          </a:xfrm>
          <a:prstGeom prst="straightConnector1">
            <a:avLst/>
          </a:prstGeom>
          <a:noFill/>
          <a:ln w="19050" cap="flat" cmpd="sng" algn="ctr">
            <a:solidFill>
              <a:srgbClr val="008272"/>
            </a:solidFill>
            <a:prstDash val="solid"/>
            <a:round/>
            <a:headEnd type="arrow" w="med" len="med"/>
            <a:tailEnd type="arrow" w="med" len="med"/>
          </a:ln>
          <a:effectLst/>
        </p:spPr>
      </p:cxnSp>
      <p:cxnSp>
        <p:nvCxnSpPr>
          <p:cNvPr id="19" name="Straight Arrow Connector 18">
            <a:extLst>
              <a:ext uri="{FF2B5EF4-FFF2-40B4-BE49-F238E27FC236}">
                <a16:creationId xmlns:a16="http://schemas.microsoft.com/office/drawing/2014/main" id="{5A9EE08D-46DF-4779-9963-3732DC69718A}"/>
              </a:ext>
            </a:extLst>
          </p:cNvPr>
          <p:cNvCxnSpPr>
            <a:cxnSpLocks/>
          </p:cNvCxnSpPr>
          <p:nvPr userDrawn="1"/>
        </p:nvCxnSpPr>
        <p:spPr bwMode="auto">
          <a:xfrm flipV="1">
            <a:off x="2403787" y="2385917"/>
            <a:ext cx="9340843" cy="8747"/>
          </a:xfrm>
          <a:prstGeom prst="straightConnector1">
            <a:avLst/>
          </a:prstGeom>
          <a:noFill/>
          <a:ln w="19050" cap="flat" cmpd="sng" algn="ctr">
            <a:solidFill>
              <a:srgbClr val="107C10"/>
            </a:solidFill>
            <a:prstDash val="solid"/>
            <a:round/>
            <a:headEnd type="arrow" w="med" len="med"/>
            <a:tailEnd type="arrow" w="med" len="med"/>
          </a:ln>
          <a:effectLst/>
        </p:spPr>
      </p:cxnSp>
      <p:cxnSp>
        <p:nvCxnSpPr>
          <p:cNvPr id="21" name="Straight Arrow Connector 20">
            <a:extLst>
              <a:ext uri="{FF2B5EF4-FFF2-40B4-BE49-F238E27FC236}">
                <a16:creationId xmlns:a16="http://schemas.microsoft.com/office/drawing/2014/main" id="{2E8C40D2-AE04-4723-924B-146A22E01EEA}"/>
              </a:ext>
            </a:extLst>
          </p:cNvPr>
          <p:cNvCxnSpPr>
            <a:cxnSpLocks/>
          </p:cNvCxnSpPr>
          <p:nvPr userDrawn="1"/>
        </p:nvCxnSpPr>
        <p:spPr bwMode="auto">
          <a:xfrm flipV="1">
            <a:off x="2403787" y="1246085"/>
            <a:ext cx="9340843" cy="9129"/>
          </a:xfrm>
          <a:prstGeom prst="straightConnector1">
            <a:avLst/>
          </a:prstGeom>
          <a:noFill/>
          <a:ln w="19050" cap="flat" cmpd="sng" algn="ctr">
            <a:solidFill>
              <a:schemeClr val="tx1"/>
            </a:solidFill>
            <a:prstDash val="solid"/>
            <a:round/>
            <a:headEnd type="arrow" w="med" len="med"/>
            <a:tailEnd type="arrow" w="med" len="med"/>
          </a:ln>
          <a:effectLst/>
        </p:spPr>
      </p:cxnSp>
      <p:graphicFrame>
        <p:nvGraphicFramePr>
          <p:cNvPr id="22" name="Table 2">
            <a:extLst>
              <a:ext uri="{FF2B5EF4-FFF2-40B4-BE49-F238E27FC236}">
                <a16:creationId xmlns:a16="http://schemas.microsoft.com/office/drawing/2014/main" id="{AD86CD40-30C4-49D2-82BB-7C4136C1D85E}"/>
              </a:ext>
            </a:extLst>
          </p:cNvPr>
          <p:cNvGraphicFramePr>
            <a:graphicFrameLocks noGrp="1"/>
          </p:cNvGraphicFramePr>
          <p:nvPr userDrawn="1"/>
        </p:nvGraphicFramePr>
        <p:xfrm>
          <a:off x="336321" y="774713"/>
          <a:ext cx="11393606" cy="5934402"/>
        </p:xfrm>
        <a:graphic>
          <a:graphicData uri="http://schemas.openxmlformats.org/drawingml/2006/table">
            <a:tbl>
              <a:tblPr firstRow="1" bandRow="1"/>
              <a:tblGrid>
                <a:gridCol w="1993924">
                  <a:extLst>
                    <a:ext uri="{9D8B030D-6E8A-4147-A177-3AD203B41FA5}">
                      <a16:colId xmlns:a16="http://schemas.microsoft.com/office/drawing/2014/main" val="20000"/>
                    </a:ext>
                  </a:extLst>
                </a:gridCol>
                <a:gridCol w="3119287">
                  <a:extLst>
                    <a:ext uri="{9D8B030D-6E8A-4147-A177-3AD203B41FA5}">
                      <a16:colId xmlns:a16="http://schemas.microsoft.com/office/drawing/2014/main" val="20005"/>
                    </a:ext>
                  </a:extLst>
                </a:gridCol>
                <a:gridCol w="3020949">
                  <a:extLst>
                    <a:ext uri="{9D8B030D-6E8A-4147-A177-3AD203B41FA5}">
                      <a16:colId xmlns:a16="http://schemas.microsoft.com/office/drawing/2014/main" val="20006"/>
                    </a:ext>
                  </a:extLst>
                </a:gridCol>
                <a:gridCol w="3259446">
                  <a:extLst>
                    <a:ext uri="{9D8B030D-6E8A-4147-A177-3AD203B41FA5}">
                      <a16:colId xmlns:a16="http://schemas.microsoft.com/office/drawing/2014/main" val="2348878837"/>
                    </a:ext>
                  </a:extLst>
                </a:gridCol>
              </a:tblGrid>
              <a:tr h="250382">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algn="ctr"/>
                      <a:endParaRPr lang="en-US" sz="800" b="0" i="1" u="sng">
                        <a:gradFill>
                          <a:gsLst>
                            <a:gs pos="1250">
                              <a:schemeClr val="bg1"/>
                            </a:gs>
                            <a:gs pos="100000">
                              <a:schemeClr val="bg1"/>
                            </a:gs>
                          </a:gsLst>
                          <a:lin ang="5400000" scaled="0"/>
                        </a:gradFill>
                        <a:latin typeface="Segoe UI" panose="020B0502040204020203" pitchFamily="34" charset="0"/>
                        <a:ea typeface="微软雅黑" panose="020B0503020204020204" pitchFamily="34" charset="-122"/>
                      </a:endParaRPr>
                    </a:p>
                  </a:txBody>
                  <a:tcPr marL="0" marR="0" marT="0" marB="0" anchor="ctr">
                    <a:lnL w="12700" cmpd="sng">
                      <a:noFill/>
                    </a:lnL>
                    <a:lnR w="635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algn="ctr"/>
                      <a:r>
                        <a:rPr lang="en-US" sz="1000" b="1" kern="1200">
                          <a:gradFill>
                            <a:gsLst>
                              <a:gs pos="1250">
                                <a:schemeClr val="tx1"/>
                              </a:gs>
                              <a:gs pos="100000">
                                <a:schemeClr val="tx1"/>
                              </a:gs>
                            </a:gsLst>
                            <a:lin ang="5400000" scaled="0"/>
                          </a:gradFill>
                          <a:latin typeface="Segoe UI" panose="020B0502040204020203" pitchFamily="34" charset="0"/>
                          <a:ea typeface="微软雅黑" panose="020B0503020204020204" pitchFamily="34" charset="-122"/>
                          <a:cs typeface="+mn-cs"/>
                        </a:rPr>
                        <a:t>JULY</a:t>
                      </a:r>
                    </a:p>
                  </a:txBody>
                  <a:tcPr marL="68951" marR="68951" marT="34476" marB="34476"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algn="ctr"/>
                      <a:r>
                        <a:rPr lang="en-US" sz="1000" b="1" kern="1200">
                          <a:gradFill>
                            <a:gsLst>
                              <a:gs pos="1250">
                                <a:schemeClr val="tx1"/>
                              </a:gs>
                              <a:gs pos="100000">
                                <a:schemeClr val="tx1"/>
                              </a:gs>
                            </a:gsLst>
                            <a:lin ang="5400000" scaled="0"/>
                          </a:gradFill>
                          <a:latin typeface="Segoe UI" panose="020B0502040204020203" pitchFamily="34" charset="0"/>
                          <a:ea typeface="微软雅黑" panose="020B0503020204020204" pitchFamily="34" charset="-122"/>
                          <a:cs typeface="+mn-cs"/>
                        </a:rPr>
                        <a:t>AUGUST</a:t>
                      </a:r>
                    </a:p>
                  </a:txBody>
                  <a:tcPr marL="68951" marR="68951" marT="34476" marB="3447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algn="ctr"/>
                      <a:r>
                        <a:rPr lang="en-US" sz="1000" b="1" kern="1200">
                          <a:gradFill>
                            <a:gsLst>
                              <a:gs pos="1250">
                                <a:schemeClr val="tx1"/>
                              </a:gs>
                              <a:gs pos="100000">
                                <a:schemeClr val="tx1"/>
                              </a:gs>
                            </a:gsLst>
                            <a:lin ang="5400000" scaled="0"/>
                          </a:gradFill>
                          <a:latin typeface="Segoe UI" panose="020B0502040204020203" pitchFamily="34" charset="0"/>
                          <a:ea typeface="微软雅黑" panose="020B0503020204020204" pitchFamily="34" charset="-122"/>
                          <a:cs typeface="+mn-cs"/>
                        </a:rPr>
                        <a:t>SEPTEMBER</a:t>
                      </a:r>
                    </a:p>
                  </a:txBody>
                  <a:tcPr marL="68951" marR="68951" marT="34476" marB="3447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10000"/>
                  </a:ext>
                </a:extLst>
              </a:tr>
              <a:tr h="56840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chemeClr val="tx1"/>
                          </a:solidFill>
                          <a:effectLst/>
                          <a:uLnTx/>
                          <a:uFillTx/>
                          <a:latin typeface="Segoe UI" panose="020B0502040204020203" pitchFamily="34" charset="0"/>
                          <a:ea typeface="微软雅黑" panose="020B0503020204020204" pitchFamily="34" charset="-122"/>
                          <a:cs typeface="+mn-cs"/>
                        </a:rPr>
                        <a:t>Executive Timeline</a:t>
                      </a:r>
                    </a:p>
                  </a:txBody>
                  <a:tcPr marL="182880" marR="34476" marT="0" marB="0" anchor="ctr">
                    <a:lnL w="76200" cap="flat" cmpd="sng" algn="ctr">
                      <a:solidFill>
                        <a:schemeClr val="tx1"/>
                      </a:solid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12883441"/>
                  </a:ext>
                </a:extLst>
              </a:tr>
              <a:tr h="56840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1250">
                                <a:schemeClr val="accent1"/>
                              </a:gs>
                              <a:gs pos="100000">
                                <a:schemeClr val="accent1"/>
                              </a:gs>
                            </a:gsLst>
                            <a:lin ang="5400000" scaled="0"/>
                          </a:gradFill>
                          <a:effectLst/>
                          <a:uLnTx/>
                          <a:uFillTx/>
                          <a:latin typeface="Segoe UI" panose="020B0502040204020203" pitchFamily="34" charset="0"/>
                          <a:ea typeface="微软雅黑" panose="020B0503020204020204" pitchFamily="34" charset="-122"/>
                          <a:cs typeface="+mn-cs"/>
                        </a:rPr>
                        <a:t>Revenue &amp; </a:t>
                      </a:r>
                      <a:r>
                        <a:rPr kumimoji="0" lang="en-US" sz="900" b="1" i="0" u="none" strike="noStrike" kern="1200" cap="none" spc="0" normalizeH="0" baseline="0" noProof="0" err="1">
                          <a:ln>
                            <a:noFill/>
                          </a:ln>
                          <a:gradFill>
                            <a:gsLst>
                              <a:gs pos="1250">
                                <a:schemeClr val="accent1"/>
                              </a:gs>
                              <a:gs pos="100000">
                                <a:schemeClr val="accent1"/>
                              </a:gs>
                            </a:gsLst>
                            <a:lin ang="5400000" scaled="0"/>
                          </a:gradFill>
                          <a:effectLst/>
                          <a:uLnTx/>
                          <a:uFillTx/>
                          <a:latin typeface="Segoe UI" panose="020B0502040204020203" pitchFamily="34" charset="0"/>
                          <a:ea typeface="微软雅黑" panose="020B0503020204020204" pitchFamily="34" charset="-122"/>
                          <a:cs typeface="+mn-cs"/>
                        </a:rPr>
                        <a:t>Opex</a:t>
                      </a:r>
                      <a:r>
                        <a:rPr kumimoji="0" lang="en-US" sz="900" b="1" i="0" u="none" strike="noStrike" kern="1200" cap="none" spc="0" normalizeH="0" baseline="0" noProof="0">
                          <a:ln>
                            <a:noFill/>
                          </a:ln>
                          <a:gradFill>
                            <a:gsLst>
                              <a:gs pos="1250">
                                <a:schemeClr val="accent1"/>
                              </a:gs>
                              <a:gs pos="100000">
                                <a:schemeClr val="accent1"/>
                              </a:gs>
                            </a:gsLst>
                            <a:lin ang="5400000" scaled="0"/>
                          </a:gradFill>
                          <a:effectLst/>
                          <a:uLnTx/>
                          <a:uFillTx/>
                          <a:latin typeface="Segoe UI" panose="020B0502040204020203" pitchFamily="34" charset="0"/>
                          <a:ea typeface="微软雅黑" panose="020B0503020204020204" pitchFamily="34" charset="-122"/>
                          <a:cs typeface="+mn-cs"/>
                        </a:rPr>
                        <a:t> Planning </a:t>
                      </a:r>
                    </a:p>
                  </a:txBody>
                  <a:tcPr marL="182880" marR="34476" marT="0" marB="0" anchor="ctr">
                    <a:lnL w="76200" cap="flat" cmpd="sng" algn="ctr">
                      <a:solidFill>
                        <a:schemeClr val="accent1"/>
                      </a:solid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568402">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marR="0" lvl="0" indent="0" algn="l" defTabSz="960096"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107C10"/>
                          </a:solidFill>
                          <a:effectLst/>
                          <a:uLnTx/>
                          <a:uFillTx/>
                          <a:latin typeface="Segoe UI" panose="020B0502040204020203" pitchFamily="34" charset="0"/>
                          <a:ea typeface="微软雅黑" panose="020B0503020204020204" pitchFamily="34" charset="-122"/>
                          <a:cs typeface="+mn-cs"/>
                        </a:rPr>
                        <a:t>Scorecard</a:t>
                      </a:r>
                      <a:r>
                        <a:rPr kumimoji="0" lang="en-US" sz="900" b="1" i="0" u="none" strike="noStrike" kern="1200" cap="none" spc="0" normalizeH="0" baseline="0" noProof="0">
                          <a:ln>
                            <a:noFill/>
                          </a:ln>
                          <a:gradFill>
                            <a:gsLst>
                              <a:gs pos="1250">
                                <a:schemeClr val="accent3"/>
                              </a:gs>
                              <a:gs pos="100000">
                                <a:schemeClr val="accent3"/>
                              </a:gs>
                            </a:gsLst>
                            <a:lin ang="5400000" scaled="0"/>
                          </a:gradFill>
                          <a:effectLst/>
                          <a:uLnTx/>
                          <a:uFillTx/>
                          <a:latin typeface="Segoe UI" panose="020B0502040204020203" pitchFamily="34" charset="0"/>
                          <a:ea typeface="微软雅黑" panose="020B0503020204020204" pitchFamily="34" charset="-122"/>
                          <a:cs typeface="+mn-cs"/>
                        </a:rPr>
                        <a:t> </a:t>
                      </a:r>
                    </a:p>
                  </a:txBody>
                  <a:tcPr marL="182880" marR="34476" marT="0" marB="0" anchor="ctr">
                    <a:lnL w="76200" cap="flat" cmpd="sng" algn="ctr">
                      <a:solidFill>
                        <a:srgbClr val="107C10"/>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171450" indent="-171450">
                        <a:spcBef>
                          <a:spcPts val="300"/>
                        </a:spcBef>
                        <a:buFont typeface="+mj-lt"/>
                        <a:buAutoNum type="arabicPeriod"/>
                        <a:tabLst>
                          <a:tab pos="171450" algn="l"/>
                        </a:tabLst>
                      </a:pPr>
                      <a:endParaRPr lang="en-US" sz="800" i="0">
                        <a:solidFill>
                          <a:schemeClr val="tx1"/>
                        </a:solidFill>
                        <a:latin typeface="Segoe UI" panose="020B0502040204020203" pitchFamily="34" charset="0"/>
                        <a:ea typeface="微软雅黑" panose="020B0503020204020204" pitchFamily="34" charset="-122"/>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indent="0">
                        <a:spcBef>
                          <a:spcPts val="300"/>
                        </a:spcBef>
                        <a:buFont typeface="+mj-lt"/>
                        <a:buNone/>
                        <a:tabLst>
                          <a:tab pos="171450" algn="l"/>
                        </a:tabLst>
                      </a:pPr>
                      <a:endParaRPr lang="en-US" sz="800" i="0" kern="1200">
                        <a:solidFill>
                          <a:schemeClr val="tx1"/>
                        </a:solidFill>
                        <a:latin typeface="Segoe UI" panose="020B0502040204020203" pitchFamily="34" charset="0"/>
                        <a:ea typeface="微软雅黑" panose="020B0503020204020204" pitchFamily="34" charset="-122"/>
                        <a:cs typeface="+mn-cs"/>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171450" indent="-171450">
                        <a:spcBef>
                          <a:spcPts val="300"/>
                        </a:spcBef>
                        <a:buFont typeface="+mj-lt"/>
                        <a:buAutoNum type="arabicPeriod"/>
                        <a:tabLst>
                          <a:tab pos="171450" algn="l"/>
                        </a:tabLst>
                      </a:pPr>
                      <a:endParaRPr lang="en-US" sz="800" i="0">
                        <a:solidFill>
                          <a:schemeClr val="tx1"/>
                        </a:solidFill>
                        <a:latin typeface="Segoe UI" panose="020B0502040204020203" pitchFamily="34" charset="0"/>
                        <a:ea typeface="微软雅黑" panose="020B0503020204020204" pitchFamily="34" charset="-122"/>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62863782"/>
                  </a:ext>
                </a:extLst>
              </a:tr>
              <a:tr h="568402">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marR="0" lvl="0" indent="0" algn="l" defTabSz="864860" rtl="0" eaLnBrk="1" fontAlgn="base"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gradFill>
                            <a:gsLst>
                              <a:gs pos="1250">
                                <a:schemeClr val="accent2"/>
                              </a:gs>
                              <a:gs pos="100000">
                                <a:schemeClr val="accent2"/>
                              </a:gs>
                            </a:gsLst>
                            <a:lin ang="5400000" scaled="0"/>
                          </a:gradFill>
                          <a:effectLst/>
                          <a:uLnTx/>
                          <a:uFillTx/>
                          <a:latin typeface="Segoe UI" panose="020B0502040204020203" pitchFamily="34" charset="0"/>
                          <a:ea typeface="微软雅黑" panose="020B0503020204020204" pitchFamily="34" charset="-122"/>
                          <a:cs typeface="+mn-cs"/>
                        </a:rPr>
                        <a:t>Blueprint</a:t>
                      </a:r>
                    </a:p>
                  </a:txBody>
                  <a:tcPr marL="182880" marR="34476" marT="0" marB="0" anchor="ctr">
                    <a:lnL w="76200" cap="flat" cmpd="sng" algn="ctr">
                      <a:solidFill>
                        <a:schemeClr val="accent2"/>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171450" indent="-171450">
                        <a:spcBef>
                          <a:spcPts val="300"/>
                        </a:spcBef>
                        <a:buFont typeface="+mj-lt"/>
                        <a:buAutoNum type="arabicPeriod"/>
                        <a:tabLst>
                          <a:tab pos="171450" algn="l"/>
                        </a:tabLst>
                      </a:pPr>
                      <a:endParaRPr lang="en-US" sz="800" i="0">
                        <a:solidFill>
                          <a:schemeClr val="tx1"/>
                        </a:solidFill>
                        <a:latin typeface="Segoe UI" panose="020B0502040204020203" pitchFamily="34" charset="0"/>
                        <a:ea typeface="微软雅黑" panose="020B0503020204020204" pitchFamily="34" charset="-122"/>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171450" indent="-171450">
                        <a:spcBef>
                          <a:spcPts val="300"/>
                        </a:spcBef>
                        <a:buFont typeface="+mj-lt"/>
                        <a:buAutoNum type="arabicPeriod"/>
                        <a:tabLst>
                          <a:tab pos="171450" algn="l"/>
                        </a:tabLst>
                      </a:pPr>
                      <a:endParaRPr lang="en-US" sz="800" i="0">
                        <a:solidFill>
                          <a:schemeClr val="tx1"/>
                        </a:solidFill>
                        <a:latin typeface="Segoe UI" panose="020B0502040204020203" pitchFamily="34" charset="0"/>
                        <a:ea typeface="微软雅黑" panose="020B0503020204020204" pitchFamily="34" charset="-122"/>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indent="0">
                        <a:spcBef>
                          <a:spcPts val="300"/>
                        </a:spcBef>
                        <a:buFont typeface="+mj-lt"/>
                        <a:buNone/>
                        <a:tabLst>
                          <a:tab pos="171450" algn="l"/>
                        </a:tabLst>
                      </a:pPr>
                      <a:endParaRPr lang="en-US" sz="800" i="0">
                        <a:solidFill>
                          <a:schemeClr val="tx1"/>
                        </a:solidFill>
                        <a:latin typeface="Segoe UI" panose="020B0502040204020203" pitchFamily="34" charset="0"/>
                        <a:ea typeface="微软雅黑" panose="020B0503020204020204" pitchFamily="34" charset="-122"/>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07100784"/>
                  </a:ext>
                </a:extLst>
              </a:tr>
              <a:tr h="568402">
                <a:tc>
                  <a:txBody>
                    <a:bodyPr/>
                    <a:lstStyle/>
                    <a:p>
                      <a:pPr marL="0" marR="0" lvl="0" indent="0" algn="l" defTabSz="960096"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1250">
                                <a:schemeClr val="accent5"/>
                              </a:gs>
                              <a:gs pos="100000">
                                <a:schemeClr val="accent5"/>
                              </a:gs>
                            </a:gsLst>
                            <a:lin ang="5400000" scaled="0"/>
                          </a:gradFill>
                          <a:effectLst/>
                          <a:uLnTx/>
                          <a:uFillTx/>
                          <a:latin typeface="Segoe UI" panose="020B0502040204020203" pitchFamily="34" charset="0"/>
                          <a:ea typeface="微软雅黑" panose="020B0503020204020204" pitchFamily="34" charset="-122"/>
                          <a:cs typeface="+mn-cs"/>
                        </a:rPr>
                        <a:t>Segmentation </a:t>
                      </a:r>
                    </a:p>
                  </a:txBody>
                  <a:tcPr marL="182880" marR="34476" marT="0" marB="0" anchor="ctr">
                    <a:lnL w="76200" cap="flat" cmpd="sng" algn="ctr">
                      <a:solidFill>
                        <a:schemeClr val="accent5"/>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568402">
                <a:tc>
                  <a:txBody>
                    <a:bodyPr/>
                    <a:lstStyle/>
                    <a:p>
                      <a:pPr marL="0" marR="0" lvl="0" indent="0" algn="l" defTabSz="960096"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1250">
                                <a:srgbClr val="5C2D93"/>
                              </a:gs>
                              <a:gs pos="100000">
                                <a:srgbClr val="5C2D93"/>
                              </a:gs>
                            </a:gsLst>
                            <a:lin ang="5400000" scaled="0"/>
                          </a:gradFill>
                          <a:effectLst/>
                          <a:uLnTx/>
                          <a:uFillTx/>
                          <a:latin typeface="Segoe UI" panose="020B0502040204020203" pitchFamily="34" charset="0"/>
                          <a:ea typeface="微软雅黑" panose="020B0503020204020204" pitchFamily="34" charset="-122"/>
                          <a:cs typeface="+mn-cs"/>
                        </a:rPr>
                        <a:t>Territory Management</a:t>
                      </a:r>
                    </a:p>
                  </a:txBody>
                  <a:tcPr marL="182880" marR="34476" marT="0" marB="0" anchor="ctr">
                    <a:lnL w="76200" cap="flat" cmpd="sng" algn="ctr">
                      <a:solidFill>
                        <a:srgbClr val="5C2D93"/>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568402">
                <a:tc>
                  <a:txBody>
                    <a:bodyPr/>
                    <a:lstStyle/>
                    <a:p>
                      <a:pPr marL="0" marR="0" lvl="0" indent="0" algn="l" defTabSz="847188"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1250">
                                <a:srgbClr val="5C005C"/>
                              </a:gs>
                              <a:gs pos="100000">
                                <a:srgbClr val="5C005C"/>
                              </a:gs>
                            </a:gsLst>
                            <a:lin ang="5400000" scaled="0"/>
                          </a:gradFill>
                          <a:effectLst/>
                          <a:uLnTx/>
                          <a:uFillTx/>
                          <a:latin typeface="Segoe UI" panose="020B0502040204020203" pitchFamily="34" charset="0"/>
                          <a:ea typeface="微软雅黑" panose="020B0503020204020204" pitchFamily="34" charset="-122"/>
                          <a:cs typeface="+mn-cs"/>
                        </a:rPr>
                        <a:t>RolEx</a:t>
                      </a:r>
                    </a:p>
                  </a:txBody>
                  <a:tcPr marL="182880" marR="34476" marT="0" marB="0" anchor="ctr">
                    <a:lnL w="76200" cap="flat" cmpd="sng" algn="ctr">
                      <a:solidFill>
                        <a:srgbClr val="5C005C"/>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568402">
                <a:tc>
                  <a:txBody>
                    <a:bodyPr/>
                    <a:lstStyle/>
                    <a:p>
                      <a:pPr marL="0" marR="0" lvl="0" indent="0" algn="l" defTabSz="763152" rtl="0" eaLnBrk="1" fontAlgn="base" latinLnBrk="0" hangingPunct="1">
                        <a:lnSpc>
                          <a:spcPts val="859"/>
                        </a:lnSpc>
                        <a:spcBef>
                          <a:spcPts val="0"/>
                        </a:spcBef>
                        <a:spcAft>
                          <a:spcPts val="0"/>
                        </a:spcAft>
                        <a:buClrTx/>
                        <a:buSzTx/>
                        <a:buFontTx/>
                        <a:buNone/>
                        <a:tabLst/>
                        <a:defRPr/>
                      </a:pPr>
                      <a:r>
                        <a:rPr kumimoji="0" lang="en-US" sz="900" b="1" i="0" u="none" strike="noStrike" kern="0" cap="none" spc="0" normalizeH="0" baseline="0" noProof="0">
                          <a:ln>
                            <a:noFill/>
                          </a:ln>
                          <a:gradFill>
                            <a:gsLst>
                              <a:gs pos="1250">
                                <a:schemeClr val="tx1"/>
                              </a:gs>
                              <a:gs pos="100000">
                                <a:schemeClr val="tx1"/>
                              </a:gs>
                            </a:gsLst>
                            <a:lin ang="5400000" scaled="0"/>
                          </a:gradFill>
                          <a:effectLst/>
                          <a:uLnTx/>
                          <a:uFillTx/>
                          <a:latin typeface="Segoe UI" panose="020B0502040204020203" pitchFamily="34" charset="0"/>
                          <a:ea typeface="微软雅黑" panose="020B0503020204020204" pitchFamily="34" charset="-122"/>
                          <a:cs typeface="+mn-cs"/>
                        </a:rPr>
                        <a:t>WWIC </a:t>
                      </a:r>
                    </a:p>
                    <a:p>
                      <a:pPr marL="111125" marR="0" lvl="1" indent="0" algn="l" defTabSz="763152" rtl="0" eaLnBrk="1" fontAlgn="base" latinLnBrk="0" hangingPunct="1">
                        <a:lnSpc>
                          <a:spcPts val="859"/>
                        </a:lnSpc>
                        <a:spcBef>
                          <a:spcPts val="0"/>
                        </a:spcBef>
                        <a:spcAft>
                          <a:spcPts val="0"/>
                        </a:spcAft>
                        <a:buClrTx/>
                        <a:buSzTx/>
                        <a:buFontTx/>
                        <a:buNone/>
                        <a:tabLst/>
                        <a:defRPr/>
                      </a:pPr>
                      <a:r>
                        <a:rPr kumimoji="0" lang="en-US" sz="800" b="1" i="0" u="none" strike="noStrike" kern="0" cap="none" spc="0" normalizeH="0" baseline="0" noProof="0">
                          <a:ln>
                            <a:noFill/>
                          </a:ln>
                          <a:solidFill>
                            <a:srgbClr val="DA4711"/>
                          </a:solidFill>
                          <a:effectLst/>
                          <a:uLnTx/>
                          <a:uFillTx/>
                          <a:latin typeface="Segoe UI" panose="020B0502040204020203" pitchFamily="34" charset="0"/>
                          <a:ea typeface="微软雅黑" panose="020B0503020204020204" pitchFamily="34" charset="-122"/>
                          <a:cs typeface="+mn-cs"/>
                        </a:rPr>
                        <a:t>Employee Data </a:t>
                      </a:r>
                      <a:r>
                        <a:rPr kumimoji="0" lang="en-US" sz="800" b="1" i="0" u="none" strike="noStrike" kern="0" cap="none" spc="0" normalizeH="0" baseline="0" noProof="0" err="1">
                          <a:ln>
                            <a:noFill/>
                          </a:ln>
                          <a:solidFill>
                            <a:srgbClr val="DA4711"/>
                          </a:solidFill>
                          <a:effectLst/>
                          <a:uLnTx/>
                          <a:uFillTx/>
                          <a:latin typeface="Segoe UI" panose="020B0502040204020203" pitchFamily="34" charset="0"/>
                          <a:ea typeface="微软雅黑" panose="020B0503020204020204" pitchFamily="34" charset="-122"/>
                          <a:cs typeface="+mn-cs"/>
                        </a:rPr>
                        <a:t>Mgmt</a:t>
                      </a:r>
                      <a:r>
                        <a:rPr kumimoji="0" lang="en-US" sz="800" b="1" i="0" u="none" strike="noStrike" kern="0" cap="none" spc="0" normalizeH="0" baseline="0" noProof="0">
                          <a:ln>
                            <a:noFill/>
                          </a:ln>
                          <a:solidFill>
                            <a:srgbClr val="DA4711"/>
                          </a:solidFill>
                          <a:effectLst/>
                          <a:uLnTx/>
                          <a:uFillTx/>
                          <a:latin typeface="Segoe UI" panose="020B0502040204020203" pitchFamily="34" charset="0"/>
                          <a:ea typeface="微软雅黑" panose="020B0503020204020204" pitchFamily="34" charset="-122"/>
                          <a:cs typeface="+mn-cs"/>
                        </a:rPr>
                        <a:t> (EDM) </a:t>
                      </a:r>
                      <a:br>
                        <a:rPr kumimoji="0" lang="en-US" sz="800" b="1" i="0" u="none" strike="noStrike" kern="0" cap="none" spc="0" normalizeH="0" baseline="0" noProof="0">
                          <a:ln>
                            <a:noFill/>
                          </a:ln>
                          <a:gradFill>
                            <a:gsLst>
                              <a:gs pos="1250">
                                <a:schemeClr val="tx1"/>
                              </a:gs>
                              <a:gs pos="100000">
                                <a:schemeClr val="tx1"/>
                              </a:gs>
                            </a:gsLst>
                            <a:lin ang="5400000" scaled="0"/>
                          </a:gradFill>
                          <a:effectLst/>
                          <a:uLnTx/>
                          <a:uFillTx/>
                          <a:latin typeface="Segoe UI" panose="020B0502040204020203" pitchFamily="34" charset="0"/>
                          <a:ea typeface="微软雅黑" panose="020B0503020204020204" pitchFamily="34" charset="-122"/>
                          <a:cs typeface="+mn-cs"/>
                        </a:rPr>
                      </a:br>
                      <a:endParaRPr kumimoji="0" lang="en-US" sz="800" b="0" i="0" u="none" strike="noStrike" kern="0" cap="none" spc="0" normalizeH="0" baseline="0" noProof="0">
                        <a:ln>
                          <a:noFill/>
                        </a:ln>
                        <a:gradFill>
                          <a:gsLst>
                            <a:gs pos="1250">
                              <a:schemeClr val="tx1"/>
                            </a:gs>
                            <a:gs pos="100000">
                              <a:schemeClr val="tx1"/>
                            </a:gs>
                          </a:gsLst>
                          <a:lin ang="5400000" scaled="0"/>
                        </a:gradFill>
                        <a:effectLst/>
                        <a:uLnTx/>
                        <a:uFillTx/>
                        <a:latin typeface="Segoe UI" panose="020B0502040204020203" pitchFamily="34" charset="0"/>
                        <a:ea typeface="微软雅黑" panose="020B0503020204020204" pitchFamily="34" charset="-122"/>
                        <a:cs typeface="+mn-cs"/>
                      </a:endParaRPr>
                    </a:p>
                  </a:txBody>
                  <a:tcPr marL="182880" marR="34476" marT="0" marB="0" anchor="ctr">
                    <a:lnL w="76200" cap="flat" cmpd="sng" algn="ctr">
                      <a:solidFill>
                        <a:srgbClr val="DA4711"/>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r h="568402">
                <a:tc>
                  <a:txBody>
                    <a:bodyPr/>
                    <a:lstStyle/>
                    <a:p>
                      <a:pPr marL="111125"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gradFill>
                            <a:gsLst>
                              <a:gs pos="1250">
                                <a:srgbClr val="FF8C00"/>
                              </a:gs>
                              <a:gs pos="100000">
                                <a:srgbClr val="FF8C00"/>
                              </a:gs>
                            </a:gsLst>
                            <a:lin ang="5400000" scaled="0"/>
                          </a:gradFill>
                          <a:effectLst/>
                          <a:uLnTx/>
                          <a:uFillTx/>
                          <a:latin typeface="Segoe UI" panose="020B0502040204020203" pitchFamily="34" charset="0"/>
                          <a:ea typeface="微软雅黑" panose="020B0503020204020204" pitchFamily="34" charset="-122"/>
                          <a:cs typeface="+mn-cs"/>
                        </a:rPr>
                        <a:t>Quota</a:t>
                      </a:r>
                    </a:p>
                  </a:txBody>
                  <a:tcPr marL="182880" marR="34476" anchor="ctr">
                    <a:lnL w="76200" cap="flat" cmpd="sng" algn="ctr">
                      <a:solidFill>
                        <a:srgbClr val="FF8C00"/>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65732595"/>
                  </a:ext>
                </a:extLst>
              </a:tr>
              <a:tr h="568402">
                <a:tc>
                  <a:txBody>
                    <a:bodyPr/>
                    <a:lstStyle/>
                    <a:p>
                      <a:pPr marL="0" marR="0" lvl="0" indent="0" algn="l" defTabSz="96012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43000">
                                <a:srgbClr val="008272"/>
                              </a:gs>
                              <a:gs pos="100000">
                                <a:srgbClr val="008272"/>
                              </a:gs>
                            </a:gsLst>
                            <a:lin ang="5400000" scaled="0"/>
                          </a:gradFill>
                          <a:effectLst/>
                          <a:uLnTx/>
                          <a:uFillTx/>
                          <a:latin typeface="Segoe UI" panose="020B0502040204020203" pitchFamily="34" charset="0"/>
                          <a:ea typeface="微软雅黑" panose="020B0503020204020204" pitchFamily="34" charset="-122"/>
                          <a:cs typeface="+mn-cs"/>
                        </a:rPr>
                        <a:t>Commercial Execution Playbook</a:t>
                      </a:r>
                    </a:p>
                  </a:txBody>
                  <a:tcPr marL="182880" marR="34476" marT="0" marB="0" anchor="ctr">
                    <a:lnL w="76200" cap="flat" cmpd="sng" algn="ctr">
                      <a:solidFill>
                        <a:srgbClr val="008272"/>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91065727"/>
                  </a:ext>
                </a:extLst>
              </a:tr>
            </a:tbl>
          </a:graphicData>
        </a:graphic>
      </p:graphicFrame>
      <p:cxnSp>
        <p:nvCxnSpPr>
          <p:cNvPr id="23" name="Straight Arrow Connector 22">
            <a:extLst>
              <a:ext uri="{FF2B5EF4-FFF2-40B4-BE49-F238E27FC236}">
                <a16:creationId xmlns:a16="http://schemas.microsoft.com/office/drawing/2014/main" id="{A058A3E6-6796-45BD-A08C-8882B114249C}"/>
              </a:ext>
            </a:extLst>
          </p:cNvPr>
          <p:cNvCxnSpPr>
            <a:cxnSpLocks/>
          </p:cNvCxnSpPr>
          <p:nvPr userDrawn="1"/>
        </p:nvCxnSpPr>
        <p:spPr bwMode="auto">
          <a:xfrm>
            <a:off x="2403787" y="5210992"/>
            <a:ext cx="9340027" cy="26066"/>
          </a:xfrm>
          <a:prstGeom prst="straightConnector1">
            <a:avLst/>
          </a:prstGeom>
          <a:noFill/>
          <a:ln w="19050" cap="flat" cmpd="sng" algn="ctr">
            <a:solidFill>
              <a:srgbClr val="DA4711"/>
            </a:solidFill>
            <a:prstDash val="solid"/>
            <a:round/>
            <a:headEnd type="arrow" w="med" len="med"/>
            <a:tailEnd type="arrow" w="med" len="med"/>
          </a:ln>
          <a:effectLst/>
        </p:spPr>
      </p:cxnSp>
      <p:cxnSp>
        <p:nvCxnSpPr>
          <p:cNvPr id="12" name="Straight Arrow Connector 11">
            <a:extLst>
              <a:ext uri="{FF2B5EF4-FFF2-40B4-BE49-F238E27FC236}">
                <a16:creationId xmlns:a16="http://schemas.microsoft.com/office/drawing/2014/main" id="{39EF6530-C30B-4BC9-9A9E-A70A277B08DE}"/>
              </a:ext>
            </a:extLst>
          </p:cNvPr>
          <p:cNvCxnSpPr>
            <a:cxnSpLocks/>
          </p:cNvCxnSpPr>
          <p:nvPr userDrawn="1"/>
        </p:nvCxnSpPr>
        <p:spPr bwMode="auto">
          <a:xfrm>
            <a:off x="2403787" y="5797845"/>
            <a:ext cx="9340027" cy="26066"/>
          </a:xfrm>
          <a:prstGeom prst="straightConnector1">
            <a:avLst/>
          </a:prstGeom>
          <a:noFill/>
          <a:ln w="19050" cap="flat" cmpd="sng" algn="ctr">
            <a:solidFill>
              <a:srgbClr val="FF8C00"/>
            </a:solidFill>
            <a:prstDash val="solid"/>
            <a:round/>
            <a:headEnd type="arrow" w="med" len="med"/>
            <a:tailEnd type="arrow" w="med" len="med"/>
          </a:ln>
          <a:effectLst/>
        </p:spPr>
      </p:cxnSp>
    </p:spTree>
    <p:extLst>
      <p:ext uri="{BB962C8B-B14F-4D97-AF65-F5344CB8AC3E}">
        <p14:creationId xmlns:p14="http://schemas.microsoft.com/office/powerpoint/2010/main" val="791780039"/>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userDrawn="1">
  <p:cSld name="1_Two Column Bullet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MS logo gray - EMF" descr="Microsoft logo, gray text version">
            <a:extLst>
              <a:ext uri="{FF2B5EF4-FFF2-40B4-BE49-F238E27FC236}">
                <a16:creationId xmlns:a16="http://schemas.microsoft.com/office/drawing/2014/main" id="{686A6A9D-6472-714C-BF12-B1E968F5E4FD}"/>
              </a:ext>
            </a:extLst>
          </p:cNvPr>
          <p:cNvPicPr>
            <a:picLocks noChangeAspect="1"/>
          </p:cNvPicPr>
          <p:nvPr userDrawn="1"/>
        </p:nvPicPr>
        <p:blipFill>
          <a:blip r:embed="rId2"/>
          <a:stretch>
            <a:fillRect/>
          </a:stretch>
        </p:blipFill>
        <p:spPr bwMode="black">
          <a:xfrm>
            <a:off x="588263" y="6423102"/>
            <a:ext cx="771319" cy="165169"/>
          </a:xfrm>
          <a:prstGeom prst="rect">
            <a:avLst/>
          </a:prstGeom>
        </p:spPr>
      </p:pic>
      <p:sp>
        <p:nvSpPr>
          <p:cNvPr id="7" name="Slide Number Placeholder 9">
            <a:extLst>
              <a:ext uri="{FF2B5EF4-FFF2-40B4-BE49-F238E27FC236}">
                <a16:creationId xmlns:a16="http://schemas.microsoft.com/office/drawing/2014/main" id="{C2B37255-FEB3-794E-919B-32FC5B9DA769}"/>
              </a:ext>
            </a:extLst>
          </p:cNvPr>
          <p:cNvSpPr>
            <a:spLocks noGrp="1"/>
          </p:cNvSpPr>
          <p:nvPr>
            <p:ph type="sldNum" sz="quarter" idx="17"/>
          </p:nvPr>
        </p:nvSpPr>
        <p:spPr>
          <a:xfrm>
            <a:off x="11229278" y="6399144"/>
            <a:ext cx="441366" cy="165169"/>
          </a:xfrm>
          <a:prstGeom prst="rect">
            <a:avLst/>
          </a:prstGeom>
        </p:spPr>
        <p:txBody>
          <a:bodyPr/>
          <a:lstStyle>
            <a:lvl1pPr algn="r">
              <a:defRPr sz="800"/>
            </a:lvl1pPr>
          </a:lstStyle>
          <a:p>
            <a:fld id="{4F9AC08D-23A9-440E-BCB9-AA1E9877CC38}" type="slidenum">
              <a:rPr lang="en-US" smtClean="0">
                <a:solidFill>
                  <a:schemeClr val="accent5"/>
                </a:solidFill>
                <a:latin typeface="Segoe UI" panose="020B0502040204020203" pitchFamily="34" charset="0"/>
                <a:ea typeface="微软雅黑" panose="020B0503020204020204" pitchFamily="34" charset="-122"/>
              </a:rPr>
              <a:pPr/>
              <a:t>‹#›</a:t>
            </a:fld>
            <a:endParaRPr lang="en-US">
              <a:solidFill>
                <a:schemeClr val="accent5"/>
              </a:solidFill>
              <a:latin typeface="Segoe UI" panose="020B0502040204020203" pitchFamily="34" charset="0"/>
              <a:ea typeface="微软雅黑" panose="020B0503020204020204" pitchFamily="34" charset="-122"/>
            </a:endParaRPr>
          </a:p>
        </p:txBody>
      </p:sp>
      <p:sp>
        <p:nvSpPr>
          <p:cNvPr id="10" name="Title 1">
            <a:extLst>
              <a:ext uri="{FF2B5EF4-FFF2-40B4-BE49-F238E27FC236}">
                <a16:creationId xmlns:a16="http://schemas.microsoft.com/office/drawing/2014/main" id="{E81CA5BC-95F1-4780-8534-25FCBD10A022}"/>
              </a:ext>
            </a:extLst>
          </p:cNvPr>
          <p:cNvSpPr>
            <a:spLocks noGrp="1"/>
          </p:cNvSpPr>
          <p:nvPr>
            <p:ph type="title"/>
          </p:nvPr>
        </p:nvSpPr>
        <p:spPr>
          <a:xfrm>
            <a:off x="588263" y="457200"/>
            <a:ext cx="11018520" cy="523220"/>
          </a:xfrm>
        </p:spPr>
        <p:txBody>
          <a:bodyPr/>
          <a:lstStyle>
            <a:lvl1pPr>
              <a:defRPr lang="en-US" sz="3400" b="0" kern="1200" cap="none" spc="0" baseline="0" dirty="0">
                <a:ln w="3175">
                  <a:noFill/>
                </a:ln>
                <a:solidFill>
                  <a:srgbClr val="0078D4"/>
                </a:solidFill>
                <a:effectLst/>
                <a:latin typeface="Segoe UI" panose="020B0502040204020203" pitchFamily="34" charset="0"/>
                <a:ea typeface="+mn-ea"/>
                <a:cs typeface="Segoe UI" pitchFamily="34" charset="0"/>
              </a:defRPr>
            </a:lvl1pPr>
          </a:lstStyle>
          <a:p>
            <a:r>
              <a:rPr lang="en-US"/>
              <a:t>Click to edit Master title style</a:t>
            </a:r>
          </a:p>
        </p:txBody>
      </p:sp>
    </p:spTree>
    <p:extLst>
      <p:ext uri="{BB962C8B-B14F-4D97-AF65-F5344CB8AC3E}">
        <p14:creationId xmlns:p14="http://schemas.microsoft.com/office/powerpoint/2010/main" val="217293322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4" baseline="0">
                <a:gradFill>
                  <a:gsLst>
                    <a:gs pos="1250">
                      <a:schemeClr val="tx1"/>
                    </a:gs>
                    <a:gs pos="100000">
                      <a:schemeClr val="tx1"/>
                    </a:gs>
                  </a:gsLst>
                  <a:lin ang="5400000" scaled="0"/>
                </a:gradFill>
              </a:defRPr>
            </a:lvl1pPr>
          </a:lstStyle>
          <a:p>
            <a:r>
              <a:rPr lang="en-US"/>
              <a:t>Square photo layout</a:t>
            </a:r>
          </a:p>
        </p:txBody>
      </p:sp>
      <p:pic>
        <p:nvPicPr>
          <p:cNvPr id="5" name="Picture 4">
            <a:extLst>
              <a:ext uri="{FF2B5EF4-FFF2-40B4-BE49-F238E27FC236}">
                <a16:creationId xmlns:a16="http://schemas.microsoft.com/office/drawing/2014/main" id="{51273462-1C66-4B40-BB8A-89E7590AE2F0}"/>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5306067" y="-41274"/>
            <a:ext cx="6885933" cy="6899275"/>
          </a:xfrm>
          <a:prstGeom prst="rect">
            <a:avLst/>
          </a:prstGeom>
        </p:spPr>
      </p:pic>
    </p:spTree>
    <p:extLst>
      <p:ext uri="{BB962C8B-B14F-4D97-AF65-F5344CB8AC3E}">
        <p14:creationId xmlns:p14="http://schemas.microsoft.com/office/powerpoint/2010/main" val="3386269191"/>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userDrawn="1">
  <p:cSld name="USE THIS ON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601179" y="1554480"/>
            <a:ext cx="10981222" cy="1119281"/>
          </a:xfrm>
        </p:spPr>
        <p:txBody>
          <a:bodyPr wrap="square" lIns="0" tIns="0" rIns="0" bIns="0">
            <a:spAutoFit/>
          </a:bodyPr>
          <a:lstStyle>
            <a:lvl1pPr marL="0"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lang="en-US" sz="1765" b="1" i="0" kern="1200" spc="0" baseline="0" dirty="0">
                <a:solidFill>
                  <a:srgbClr val="000000"/>
                </a:solidFill>
                <a:latin typeface="+mn-lt"/>
                <a:ea typeface="+mn-ea"/>
                <a:cs typeface="+mn-cs"/>
              </a:defRPr>
            </a:lvl1pPr>
            <a:lvl2pPr marL="0" indent="0">
              <a:lnSpc>
                <a:spcPct val="110000"/>
              </a:lnSpc>
              <a:spcBef>
                <a:spcPts val="0"/>
              </a:spcBef>
              <a:spcAft>
                <a:spcPts val="1200"/>
              </a:spcAft>
              <a:buNone/>
              <a:defRPr sz="1765">
                <a:solidFill>
                  <a:srgbClr val="000000"/>
                </a:solidFill>
              </a:defRPr>
            </a:lvl2pPr>
            <a:lvl3pPr marL="0" indent="0">
              <a:lnSpc>
                <a:spcPct val="110000"/>
              </a:lnSpc>
              <a:spcBef>
                <a:spcPts val="0"/>
              </a:spcBef>
              <a:spcAft>
                <a:spcPts val="1200"/>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575734" y="428826"/>
            <a:ext cx="11006667"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a:t>
            </a:r>
          </a:p>
        </p:txBody>
      </p:sp>
      <p:sp>
        <p:nvSpPr>
          <p:cNvPr id="8" name="TextBox 7">
            <a:extLst>
              <a:ext uri="{FF2B5EF4-FFF2-40B4-BE49-F238E27FC236}">
                <a16:creationId xmlns:a16="http://schemas.microsoft.com/office/drawing/2014/main" id="{23054922-7BB2-4879-9591-0FC564128406}"/>
              </a:ext>
            </a:extLst>
          </p:cNvPr>
          <p:cNvSpPr txBox="1"/>
          <p:nvPr userDrawn="1"/>
        </p:nvSpPr>
        <p:spPr>
          <a:xfrm>
            <a:off x="612487" y="6481805"/>
            <a:ext cx="960199" cy="94962"/>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latin typeface="Segoe UI" panose="020B0502040204020203" pitchFamily="34" charset="0"/>
                <a:ea typeface="微软雅黑" panose="020B0503020204020204" pitchFamily="34" charset="-122"/>
              </a:rPr>
              <a:t>© Microsoft Corporation</a:t>
            </a:r>
            <a:endParaRPr lang="en-US" sz="784">
              <a:solidFill>
                <a:schemeClr val="bg1">
                  <a:lumMod val="65000"/>
                </a:schemeClr>
              </a:solidFill>
              <a:latin typeface="Segoe UI" panose="020B0502040204020203" pitchFamily="34" charset="0"/>
              <a:ea typeface="微软雅黑" panose="020B0503020204020204" pitchFamily="34" charset="-122"/>
            </a:endParaRPr>
          </a:p>
        </p:txBody>
      </p:sp>
    </p:spTree>
    <p:extLst>
      <p:ext uri="{BB962C8B-B14F-4D97-AF65-F5344CB8AC3E}">
        <p14:creationId xmlns:p14="http://schemas.microsoft.com/office/powerpoint/2010/main" val="2624611229"/>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Tree>
    <p:extLst>
      <p:ext uri="{BB962C8B-B14F-4D97-AF65-F5344CB8AC3E}">
        <p14:creationId xmlns:p14="http://schemas.microsoft.com/office/powerpoint/2010/main" val="3361822097"/>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Tree>
    <p:extLst>
      <p:ext uri="{BB962C8B-B14F-4D97-AF65-F5344CB8AC3E}">
        <p14:creationId xmlns:p14="http://schemas.microsoft.com/office/powerpoint/2010/main" val="3495500069"/>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Tree>
    <p:extLst>
      <p:ext uri="{BB962C8B-B14F-4D97-AF65-F5344CB8AC3E}">
        <p14:creationId xmlns:p14="http://schemas.microsoft.com/office/powerpoint/2010/main" val="250905162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Tree>
    <p:extLst>
      <p:ext uri="{BB962C8B-B14F-4D97-AF65-F5344CB8AC3E}">
        <p14:creationId xmlns:p14="http://schemas.microsoft.com/office/powerpoint/2010/main" val="368018732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latin typeface="Segoe UI" panose="020B0502040204020203" pitchFamily="34" charset="0"/>
                <a:ea typeface="微软雅黑" panose="020B0503020204020204" pitchFamily="34" charset="-122"/>
              </a:rPr>
              <a:t>Dag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Tree>
    <p:extLst>
      <p:ext uri="{BB962C8B-B14F-4D97-AF65-F5344CB8AC3E}">
        <p14:creationId xmlns:p14="http://schemas.microsoft.com/office/powerpoint/2010/main" val="3550284905"/>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D83B0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4">
            <a:extLst>
              <a:ext uri="{FF2B5EF4-FFF2-40B4-BE49-F238E27FC236}">
                <a16:creationId xmlns:a16="http://schemas.microsoft.com/office/drawing/2014/main" id="{7E582958-B9FC-45CD-B97B-46119EB37ECC}"/>
              </a:ext>
            </a:extLst>
          </p:cNvPr>
          <p:cNvSpPr>
            <a:spLocks noGrp="1"/>
          </p:cNvSpPr>
          <p:nvPr>
            <p:ph type="body" sz="quarter" idx="14" hasCustomPrompt="1"/>
          </p:nvPr>
        </p:nvSpPr>
        <p:spPr>
          <a:xfrm>
            <a:off x="584200" y="6016752"/>
            <a:ext cx="55138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Session code</a:t>
            </a:r>
          </a:p>
        </p:txBody>
      </p:sp>
      <p:pic>
        <p:nvPicPr>
          <p:cNvPr id="6" name="MS logo gray - EMF" descr="Microsoft logo, gray text version">
            <a:extLst>
              <a:ext uri="{FF2B5EF4-FFF2-40B4-BE49-F238E27FC236}">
                <a16:creationId xmlns:a16="http://schemas.microsoft.com/office/drawing/2014/main" id="{F28077D6-7EB1-4B7E-84A0-48374B645BA8}"/>
              </a:ext>
            </a:extLst>
          </p:cNvPr>
          <p:cNvPicPr>
            <a:picLocks noChangeAspect="1"/>
          </p:cNvPicPr>
          <p:nvPr/>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0219204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latin typeface="Segoe UI" panose="020B0502040204020203" pitchFamily="34" charset="0"/>
                <a:ea typeface="微软雅黑" panose="020B0503020204020204" pitchFamily="34" charset="-122"/>
              </a:rPr>
              <a:t>Drag &amp; drop a screenshot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here or click or tap icon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below to insert </a:t>
            </a:r>
          </a:p>
        </p:txBody>
      </p:sp>
    </p:spTree>
    <p:extLst>
      <p:ext uri="{BB962C8B-B14F-4D97-AF65-F5344CB8AC3E}">
        <p14:creationId xmlns:p14="http://schemas.microsoft.com/office/powerpoint/2010/main" val="2736653061"/>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95742819"/>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and text side by side">
    <p:bg bwMode="ltGray">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latin typeface="Segoe UI" panose="020B0502040204020203" pitchFamily="34" charset="0"/>
              <a:ea typeface="微软雅黑" panose="020B0503020204020204" pitchFamily="34" charset="-122"/>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a:noFill/>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366822521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latin typeface="Segoe UI" panose="020B0502040204020203" pitchFamily="34" charset="0"/>
              <a:ea typeface="微软雅黑" panose="020B0503020204020204" pitchFamily="34" charset="-122"/>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76262308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399316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1"/>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E924359-C8C2-4219-A048-2F8283969105}"/>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4417017" y="-10886"/>
            <a:ext cx="7787832" cy="6881400"/>
          </a:xfrm>
          <a:prstGeom prst="rect">
            <a:avLst/>
          </a:prstGeom>
        </p:spPr>
      </p:pic>
      <p:sp>
        <p:nvSpPr>
          <p:cNvPr id="2" name="Title 1"/>
          <p:cNvSpPr>
            <a:spLocks noGrp="1"/>
          </p:cNvSpPr>
          <p:nvPr>
            <p:ph type="title" hasCustomPrompt="1"/>
          </p:nvPr>
        </p:nvSpPr>
        <p:spPr>
          <a:xfrm>
            <a:off x="585216" y="3033223"/>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55107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211497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descr="Microsoft Ignite cube graphic">
            <a:extLst>
              <a:ext uri="{FF2B5EF4-FFF2-40B4-BE49-F238E27FC236}">
                <a16:creationId xmlns:a16="http://schemas.microsoft.com/office/drawing/2014/main" id="{30EEB0D1-1E0C-44AC-A84C-4B781152A448}"/>
              </a:ext>
              <a:ext uri="{C183D7F6-B498-43B3-948B-1728B52AA6E4}">
                <adec:decorative xmlns:adec="http://schemas.microsoft.com/office/drawing/2017/decorative" val="0"/>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8074617" y="-1"/>
            <a:ext cx="4117383" cy="6858001"/>
          </a:xfrm>
          <a:prstGeom prst="rect">
            <a:avLst/>
          </a:prstGeom>
        </p:spPr>
      </p:pic>
      <p:pic>
        <p:nvPicPr>
          <p:cNvPr id="5" name="Picture 4">
            <a:extLst>
              <a:ext uri="{FF2B5EF4-FFF2-40B4-BE49-F238E27FC236}">
                <a16:creationId xmlns:a16="http://schemas.microsoft.com/office/drawing/2014/main" id="{6EDAF865-9F50-42FB-80A5-D029FCC2E8F2}"/>
              </a:ext>
            </a:extLst>
          </p:cNvPr>
          <p:cNvPicPr>
            <a:picLocks noChangeAspect="1"/>
          </p:cNvPicPr>
          <p:nvPr userDrawn="1"/>
        </p:nvPicPr>
        <p:blipFill>
          <a:blip r:embed="rId3"/>
          <a:stretch>
            <a:fillRect/>
          </a:stretch>
        </p:blipFill>
        <p:spPr>
          <a:xfrm>
            <a:off x="9344025" y="3898483"/>
            <a:ext cx="2265363" cy="2370555"/>
          </a:xfrm>
          <a:prstGeom prst="rect">
            <a:avLst/>
          </a:prstGeom>
        </p:spPr>
      </p:pic>
    </p:spTree>
    <p:extLst>
      <p:ext uri="{BB962C8B-B14F-4D97-AF65-F5344CB8AC3E}">
        <p14:creationId xmlns:p14="http://schemas.microsoft.com/office/powerpoint/2010/main" val="1122791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0197841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2836748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0367176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8" name="Text Placeholder 4">
            <a:extLst>
              <a:ext uri="{FF2B5EF4-FFF2-40B4-BE49-F238E27FC236}">
                <a16:creationId xmlns:a16="http://schemas.microsoft.com/office/drawing/2014/main" id="{6551D545-C251-4D4D-AB3D-52FE003820E0}"/>
              </a:ext>
            </a:extLst>
          </p:cNvPr>
          <p:cNvSpPr>
            <a:spLocks noGrp="1"/>
          </p:cNvSpPr>
          <p:nvPr>
            <p:ph type="body" sz="quarter" idx="14" hasCustomPrompt="1"/>
          </p:nvPr>
        </p:nvSpPr>
        <p:spPr>
          <a:xfrm>
            <a:off x="584200" y="6016752"/>
            <a:ext cx="41422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Session code</a:t>
            </a:r>
          </a:p>
        </p:txBody>
      </p:sp>
      <p:pic>
        <p:nvPicPr>
          <p:cNvPr id="7" name="Picture 6" descr="Microsoft Ignite cube graphic">
            <a:extLst>
              <a:ext uri="{FF2B5EF4-FFF2-40B4-BE49-F238E27FC236}">
                <a16:creationId xmlns:a16="http://schemas.microsoft.com/office/drawing/2014/main" id="{401D67D2-C1F9-48BE-931F-741D00A15B06}"/>
              </a:ext>
              <a:ext uri="{C183D7F6-B498-43B3-948B-1728B52AA6E4}">
                <adec:decorative xmlns:adec="http://schemas.microsoft.com/office/drawing/2017/decorative" val="0"/>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4091552" y="0"/>
            <a:ext cx="8100447"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1283612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latin typeface="Segoe UI" panose="020B0502040204020203" pitchFamily="34" charset="0"/>
                <a:ea typeface="微软雅黑" panose="020B0503020204020204" pitchFamily="34" charset="-122"/>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5863694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48857587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E51E60-1E9A-4332-8700-5004ACC90B4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CD5D7EE-C4EE-4038-8F2E-AA750962224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14DE5DD-4883-467E-A3BE-55299BC49B8E}"/>
              </a:ext>
            </a:extLst>
          </p:cNvPr>
          <p:cNvSpPr>
            <a:spLocks noGrp="1"/>
          </p:cNvSpPr>
          <p:nvPr>
            <p:ph type="dt" sz="half" idx="10"/>
          </p:nvPr>
        </p:nvSpPr>
        <p:spPr/>
        <p:txBody>
          <a:bodyPr/>
          <a:lstStyle/>
          <a:p>
            <a:fld id="{787DE7C4-E45F-4F98-ABEA-DC46C755A483}" type="datetimeFigureOut">
              <a:rPr lang="en-US" smtClean="0">
                <a:latin typeface="Segoe UI" panose="020B0502040204020203" pitchFamily="34" charset="0"/>
                <a:ea typeface="微软雅黑" panose="020B0503020204020204" pitchFamily="34" charset="-122"/>
              </a:rPr>
              <a:t>8/21/2020</a:t>
            </a:fld>
            <a:endParaRPr lang="en-US">
              <a:latin typeface="Segoe UI" panose="020B0502040204020203" pitchFamily="34" charset="0"/>
              <a:ea typeface="微软雅黑" panose="020B0503020204020204" pitchFamily="34" charset="-122"/>
            </a:endParaRPr>
          </a:p>
        </p:txBody>
      </p:sp>
      <p:sp>
        <p:nvSpPr>
          <p:cNvPr id="5" name="Footer Placeholder 4">
            <a:extLst>
              <a:ext uri="{FF2B5EF4-FFF2-40B4-BE49-F238E27FC236}">
                <a16:creationId xmlns:a16="http://schemas.microsoft.com/office/drawing/2014/main" id="{F2B9A791-8436-4ABC-A529-70B840BDDB5A}"/>
              </a:ext>
            </a:extLst>
          </p:cNvPr>
          <p:cNvSpPr>
            <a:spLocks noGrp="1"/>
          </p:cNvSpPr>
          <p:nvPr>
            <p:ph type="ftr" sz="quarter" idx="11"/>
          </p:nvPr>
        </p:nvSpPr>
        <p:spPr/>
        <p:txBody>
          <a:bodyPr/>
          <a:lstStyle/>
          <a:p>
            <a:endParaRPr lang="en-US">
              <a:latin typeface="Segoe UI" panose="020B0502040204020203" pitchFamily="34" charset="0"/>
              <a:ea typeface="微软雅黑" panose="020B0503020204020204" pitchFamily="34" charset="-122"/>
            </a:endParaRPr>
          </a:p>
        </p:txBody>
      </p:sp>
      <p:sp>
        <p:nvSpPr>
          <p:cNvPr id="6" name="Slide Number Placeholder 5">
            <a:extLst>
              <a:ext uri="{FF2B5EF4-FFF2-40B4-BE49-F238E27FC236}">
                <a16:creationId xmlns:a16="http://schemas.microsoft.com/office/drawing/2014/main" id="{8C380310-051A-44C4-A8ED-6578CE3097FF}"/>
              </a:ext>
            </a:extLst>
          </p:cNvPr>
          <p:cNvSpPr>
            <a:spLocks noGrp="1"/>
          </p:cNvSpPr>
          <p:nvPr>
            <p:ph type="sldNum" sz="quarter" idx="12"/>
          </p:nvPr>
        </p:nvSpPr>
        <p:spPr/>
        <p:txBody>
          <a:bodyPr/>
          <a:lstStyle/>
          <a:p>
            <a:fld id="{B60A36DB-0E8F-48FC-9C82-46E0240CB5F2}" type="slidenum">
              <a:rPr lang="en-US" smtClean="0">
                <a:latin typeface="Segoe UI" panose="020B0502040204020203" pitchFamily="34" charset="0"/>
                <a:ea typeface="微软雅黑" panose="020B0503020204020204" pitchFamily="34" charset="-122"/>
              </a:rPr>
              <a:t>‹#›</a:t>
            </a:fld>
            <a:endParaRPr lang="en-US">
              <a:latin typeface="Segoe UI" panose="020B0502040204020203" pitchFamily="34" charset="0"/>
              <a:ea typeface="微软雅黑" panose="020B0503020204020204" pitchFamily="34" charset="-122"/>
            </a:endParaRPr>
          </a:p>
        </p:txBody>
      </p:sp>
    </p:spTree>
    <p:extLst>
      <p:ext uri="{BB962C8B-B14F-4D97-AF65-F5344CB8AC3E}">
        <p14:creationId xmlns:p14="http://schemas.microsoft.com/office/powerpoint/2010/main" val="63381438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1_Title Slide 2">
    <p:bg>
      <p:bgRef idx="1001">
        <a:schemeClr val="bg2"/>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36324623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4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8942529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3617022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8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hasCustomPrompt="1"/>
          </p:nvPr>
        </p:nvSpPr>
        <p:spPr>
          <a:xfrm>
            <a:off x="584200" y="1435497"/>
            <a:ext cx="11018520" cy="5238258"/>
          </a:xfrm>
        </p:spPr>
        <p:txBody>
          <a:bodyPr>
            <a:normAutofit/>
          </a:bodyPr>
          <a:lstStyle>
            <a:lvl1pPr>
              <a:defRPr>
                <a:latin typeface="+mn-lt"/>
              </a:defRPr>
            </a:lvl1pPr>
            <a:lvl2pPr>
              <a:defRPr sz="2000"/>
            </a:lvl2pPr>
            <a:lvl3pPr>
              <a:defRPr sz="1800"/>
            </a:lvl3pPr>
            <a:lvl4pPr>
              <a:defRPr sz="16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3052007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p:nvPicPr>
        <p:blipFill>
          <a:blip r:embed="rId2"/>
          <a:stretch>
            <a:fillRect/>
          </a:stretch>
        </p:blipFill>
        <p:spPr bwMode="white">
          <a:xfrm>
            <a:off x="584201" y="585789"/>
            <a:ext cx="1366245" cy="292608"/>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p:nvSpPr>
        <p:spPr bwMode="white">
          <a:xfrm>
            <a:off x="599441" y="2913306"/>
            <a:ext cx="2792541" cy="1408297"/>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36">
              <a:latin typeface="Segoe UI" panose="020B0502040204020203" pitchFamily="34" charset="0"/>
              <a:ea typeface="微软雅黑" panose="020B0503020204020204" pitchFamily="34" charset="-122"/>
            </a:endParaRPr>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p:nvPicPr>
        <p:blipFill rotWithShape="1">
          <a:blip r:embed="rId3"/>
          <a:srcRect t="11809" r="3579" b="17467"/>
          <a:stretch/>
        </p:blipFill>
        <p:spPr>
          <a:xfrm>
            <a:off x="5958586" y="-1"/>
            <a:ext cx="6233414" cy="6858001"/>
          </a:xfrm>
          <a:prstGeom prst="rect">
            <a:avLst/>
          </a:prstGeom>
        </p:spPr>
      </p:pic>
    </p:spTree>
    <p:extLst>
      <p:ext uri="{BB962C8B-B14F-4D97-AF65-F5344CB8AC3E}">
        <p14:creationId xmlns:p14="http://schemas.microsoft.com/office/powerpoint/2010/main" val="4557119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a:stretch>
            <a:fillRect/>
          </a:stretch>
        </p:blipFill>
        <p:spPr bwMode="black">
          <a:xfrm>
            <a:off x="584201" y="585789"/>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8" name="Text Placeholder 16">
            <a:extLst>
              <a:ext uri="{FF2B5EF4-FFF2-40B4-BE49-F238E27FC236}">
                <a16:creationId xmlns:a16="http://schemas.microsoft.com/office/drawing/2014/main" id="{8C8FE31B-78EE-49BB-83BA-C27F01056949}"/>
              </a:ext>
            </a:extLst>
          </p:cNvPr>
          <p:cNvSpPr>
            <a:spLocks noGrp="1"/>
          </p:cNvSpPr>
          <p:nvPr>
            <p:ph type="body" sz="quarter" idx="13" hasCustomPrompt="1"/>
          </p:nvPr>
        </p:nvSpPr>
        <p:spPr>
          <a:xfrm>
            <a:off x="8408989" y="589607"/>
            <a:ext cx="3200400" cy="307804"/>
          </a:xfrm>
        </p:spPr>
        <p:txBody>
          <a:bodyPr lIns="0" tIns="0" rIns="0" bIns="0"/>
          <a:lstStyle>
            <a:lvl1pPr marL="0" indent="0" algn="r">
              <a:buNone/>
              <a:defRPr sz="2000">
                <a:latin typeface="+mn-lt"/>
              </a:defRPr>
            </a:lvl1pPr>
            <a:lvl2pPr marL="342834" indent="0">
              <a:buNone/>
              <a:defRPr sz="2000"/>
            </a:lvl2pPr>
            <a:lvl3pPr marL="571390" indent="0">
              <a:buNone/>
              <a:defRPr sz="2000"/>
            </a:lvl3pPr>
            <a:lvl4pPr marL="799946" indent="0">
              <a:buNone/>
              <a:defRPr sz="2000"/>
            </a:lvl4pPr>
            <a:lvl5pPr marL="1028502" indent="0">
              <a:buNone/>
              <a:defRPr sz="2000"/>
            </a:lvl5pPr>
          </a:lstStyle>
          <a:p>
            <a:pPr lvl="0"/>
            <a:r>
              <a:rPr lang="en-US"/>
              <a:t>Session code</a:t>
            </a:r>
          </a:p>
        </p:txBody>
      </p:sp>
    </p:spTree>
    <p:extLst>
      <p:ext uri="{BB962C8B-B14F-4D97-AF65-F5344CB8AC3E}">
        <p14:creationId xmlns:p14="http://schemas.microsoft.com/office/powerpoint/2010/main" val="1973583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0550097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Slide 3">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4">
            <a:extLst>
              <a:ext uri="{FF2B5EF4-FFF2-40B4-BE49-F238E27FC236}">
                <a16:creationId xmlns:a16="http://schemas.microsoft.com/office/drawing/2014/main" id="{29E8D49A-E1F4-4A07-AB4E-D44DDE006610}"/>
              </a:ext>
            </a:extLst>
          </p:cNvPr>
          <p:cNvSpPr>
            <a:spLocks noGrp="1"/>
          </p:cNvSpPr>
          <p:nvPr>
            <p:ph type="body" sz="quarter" idx="14" hasCustomPrompt="1"/>
          </p:nvPr>
        </p:nvSpPr>
        <p:spPr>
          <a:xfrm>
            <a:off x="584199" y="6016752"/>
            <a:ext cx="5510213"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Session code</a:t>
            </a:r>
          </a:p>
        </p:txBody>
      </p:sp>
      <p:pic>
        <p:nvPicPr>
          <p:cNvPr id="8" name="Picture 7" descr="Microsoft Ignite cube graphic">
            <a:extLst>
              <a:ext uri="{FF2B5EF4-FFF2-40B4-BE49-F238E27FC236}">
                <a16:creationId xmlns:a16="http://schemas.microsoft.com/office/drawing/2014/main" id="{1F0180E0-8AEF-4805-B05D-B6A240DA0D30}"/>
              </a:ext>
              <a:ext uri="{C183D7F6-B498-43B3-948B-1728B52AA6E4}">
                <adec:decorative xmlns:adec="http://schemas.microsoft.com/office/drawing/2017/decorative" val="0"/>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8074617" y="-1"/>
            <a:ext cx="4117383" cy="6858001"/>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2867640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021891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1" y="1435100"/>
            <a:ext cx="5211763"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5337543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159331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1384776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45293757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D5483FF-8A1C-4A5D-8C77-461D48701F35}"/>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5637007" y="5166804"/>
            <a:ext cx="1401355" cy="1406545"/>
          </a:xfrm>
          <a:prstGeom prst="rect">
            <a:avLst/>
          </a:prstGeom>
        </p:spPr>
      </p:pic>
      <p:pic>
        <p:nvPicPr>
          <p:cNvPr id="8" name="Picture 7">
            <a:extLst>
              <a:ext uri="{FF2B5EF4-FFF2-40B4-BE49-F238E27FC236}">
                <a16:creationId xmlns:a16="http://schemas.microsoft.com/office/drawing/2014/main" id="{A3DAB50B-5EC8-4B34-AC71-D14D9E2A9609}"/>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10496597" y="290457"/>
            <a:ext cx="1406545" cy="1406545"/>
          </a:xfrm>
          <a:prstGeom prst="rect">
            <a:avLst/>
          </a:prstGeom>
        </p:spPr>
      </p:pic>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2016079"/>
            <a:ext cx="4158362" cy="110812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610"/>
          </a:xfrm>
        </p:spPr>
        <p:txBody>
          <a:bodyPr/>
          <a:lstStyle>
            <a:lvl1pPr marL="0" indent="0">
              <a:buNone/>
              <a:defRPr sz="2200">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noChangeAspect="1"/>
          </p:cNvSpPr>
          <p:nvPr>
            <p:ph type="pic" sz="quarter" idx="11" hasCustomPrompt="1"/>
          </p:nvPr>
        </p:nvSpPr>
        <p:spPr bwMode="gray">
          <a:xfrm>
            <a:off x="5914548" y="563893"/>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
        <p:nvSpPr>
          <p:cNvPr id="6" name="TextBox 5">
            <a:extLst>
              <a:ext uri="{FF2B5EF4-FFF2-40B4-BE49-F238E27FC236}">
                <a16:creationId xmlns:a16="http://schemas.microsoft.com/office/drawing/2014/main" id="{4608AE61-1E2A-44F6-AA70-26B8856E071F}"/>
              </a:ext>
            </a:extLst>
          </p:cNvPr>
          <p:cNvSpPr txBox="1"/>
          <p:nvPr/>
        </p:nvSpPr>
        <p:spPr>
          <a:xfrm>
            <a:off x="584200"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Segoe UI Semibold" panose="020B0702040204020203" pitchFamily="34" charset="0"/>
                <a:ea typeface="微软雅黑" panose="020B0503020204020204" pitchFamily="34" charset="-122"/>
              </a:rPr>
              <a:t>MICROSOFT CONFIDENTIAL</a:t>
            </a:r>
          </a:p>
        </p:txBody>
      </p:sp>
    </p:spTree>
    <p:extLst>
      <p:ext uri="{BB962C8B-B14F-4D97-AF65-F5344CB8AC3E}">
        <p14:creationId xmlns:p14="http://schemas.microsoft.com/office/powerpoint/2010/main" val="235750681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353"/>
            <a:ext cx="4159950" cy="1108121"/>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p:nvSpPr>
        <p:spPr>
          <a:xfrm>
            <a:off x="584200"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Segoe UI Semibold" panose="020B0702040204020203" pitchFamily="34" charset="0"/>
                <a:ea typeface="微软雅黑" panose="020B0503020204020204" pitchFamily="34" charset="-122"/>
              </a:rPr>
              <a:t>MICROSOFT CONFIDENTIAL</a:t>
            </a:r>
          </a:p>
        </p:txBody>
      </p:sp>
      <p:pic>
        <p:nvPicPr>
          <p:cNvPr id="6" name="Picture 5">
            <a:extLst>
              <a:ext uri="{FF2B5EF4-FFF2-40B4-BE49-F238E27FC236}">
                <a16:creationId xmlns:a16="http://schemas.microsoft.com/office/drawing/2014/main" id="{94CFD0E0-1625-4117-8F11-2251437741CA}"/>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5637007" y="5166804"/>
            <a:ext cx="1401355" cy="1406545"/>
          </a:xfrm>
          <a:prstGeom prst="rect">
            <a:avLst/>
          </a:prstGeom>
        </p:spPr>
      </p:pic>
      <p:pic>
        <p:nvPicPr>
          <p:cNvPr id="7" name="Picture 6">
            <a:extLst>
              <a:ext uri="{FF2B5EF4-FFF2-40B4-BE49-F238E27FC236}">
                <a16:creationId xmlns:a16="http://schemas.microsoft.com/office/drawing/2014/main" id="{12B0A8A0-01D8-444A-B0DE-A28AE7708E1D}"/>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10496597" y="290457"/>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914548" y="563893"/>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Tree>
    <p:extLst>
      <p:ext uri="{BB962C8B-B14F-4D97-AF65-F5344CB8AC3E}">
        <p14:creationId xmlns:p14="http://schemas.microsoft.com/office/powerpoint/2010/main" val="213990920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4" y="2996526"/>
            <a:ext cx="4163125" cy="861803"/>
          </a:xfrm>
        </p:spPr>
        <p:txBody>
          <a:bodyPr anchor="t"/>
          <a:lstStyle>
            <a:lvl1pPr>
              <a:defRPr sz="2800"/>
            </a:lvl1pPr>
          </a:lstStyle>
          <a:p>
            <a:r>
              <a:rPr lang="en-US"/>
              <a:t>Square photo layout with smaller text</a:t>
            </a:r>
          </a:p>
        </p:txBody>
      </p:sp>
      <p:sp>
        <p:nvSpPr>
          <p:cNvPr id="5" name="TextBox 4">
            <a:extLst>
              <a:ext uri="{FF2B5EF4-FFF2-40B4-BE49-F238E27FC236}">
                <a16:creationId xmlns:a16="http://schemas.microsoft.com/office/drawing/2014/main" id="{60C38699-A815-46DF-8683-AD9D70C457F0}"/>
              </a:ext>
            </a:extLst>
          </p:cNvPr>
          <p:cNvSpPr txBox="1"/>
          <p:nvPr/>
        </p:nvSpPr>
        <p:spPr>
          <a:xfrm>
            <a:off x="584200"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Segoe UI Semibold" panose="020B0702040204020203" pitchFamily="34" charset="0"/>
                <a:ea typeface="微软雅黑" panose="020B0503020204020204" pitchFamily="34" charset="-122"/>
              </a:rPr>
              <a:t>MICROSOFT CONFIDENTIAL</a:t>
            </a:r>
          </a:p>
        </p:txBody>
      </p:sp>
      <p:pic>
        <p:nvPicPr>
          <p:cNvPr id="6" name="Picture 5">
            <a:extLst>
              <a:ext uri="{FF2B5EF4-FFF2-40B4-BE49-F238E27FC236}">
                <a16:creationId xmlns:a16="http://schemas.microsoft.com/office/drawing/2014/main" id="{02CD22C3-9CBF-447D-924C-78F5E388080A}"/>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5637007" y="5166804"/>
            <a:ext cx="1401355" cy="1406545"/>
          </a:xfrm>
          <a:prstGeom prst="rect">
            <a:avLst/>
          </a:prstGeom>
        </p:spPr>
      </p:pic>
      <p:pic>
        <p:nvPicPr>
          <p:cNvPr id="7" name="Picture 6">
            <a:extLst>
              <a:ext uri="{FF2B5EF4-FFF2-40B4-BE49-F238E27FC236}">
                <a16:creationId xmlns:a16="http://schemas.microsoft.com/office/drawing/2014/main" id="{51B93FF3-2504-4A0A-96C9-427F96655F8B}"/>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10496597" y="290457"/>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5914548" y="563893"/>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Tree>
    <p:extLst>
      <p:ext uri="{BB962C8B-B14F-4D97-AF65-F5344CB8AC3E}">
        <p14:creationId xmlns:p14="http://schemas.microsoft.com/office/powerpoint/2010/main" val="360947910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353"/>
            <a:ext cx="4159950" cy="1108121"/>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p:nvSpPr>
        <p:spPr>
          <a:xfrm>
            <a:off x="584200"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Segoe UI Semibold" panose="020B0702040204020203" pitchFamily="34" charset="0"/>
                <a:ea typeface="微软雅黑" panose="020B0503020204020204" pitchFamily="34" charset="-122"/>
              </a:rPr>
              <a:t>MICROSOFT CONFIDENTIAL</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625529"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Tree>
    <p:extLst>
      <p:ext uri="{BB962C8B-B14F-4D97-AF65-F5344CB8AC3E}">
        <p14:creationId xmlns:p14="http://schemas.microsoft.com/office/powerpoint/2010/main" val="48302590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436097"/>
            <a:ext cx="11018520" cy="55406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1"/>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556" lvl="0" indent="-228556" algn="ctr"/>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
        <p:nvSpPr>
          <p:cNvPr id="5" name="TextBox 4">
            <a:extLst>
              <a:ext uri="{FF2B5EF4-FFF2-40B4-BE49-F238E27FC236}">
                <a16:creationId xmlns:a16="http://schemas.microsoft.com/office/drawing/2014/main" id="{98157016-2979-4ABA-B2ED-33A7582D68F8}"/>
              </a:ext>
            </a:extLst>
          </p:cNvPr>
          <p:cNvSpPr txBox="1"/>
          <p:nvPr/>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Segoe UI Semibold" panose="020B0702040204020203" pitchFamily="34" charset="0"/>
                <a:ea typeface="微软雅黑" panose="020B0503020204020204" pitchFamily="34" charset="-122"/>
              </a:rPr>
              <a:t>MICROSOFT CONFIDENTIAL</a:t>
            </a:r>
          </a:p>
        </p:txBody>
      </p:sp>
    </p:spTree>
    <p:extLst>
      <p:ext uri="{BB962C8B-B14F-4D97-AF65-F5344CB8AC3E}">
        <p14:creationId xmlns:p14="http://schemas.microsoft.com/office/powerpoint/2010/main" val="140069006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8" name="Text Placeholder 4">
            <a:extLst>
              <a:ext uri="{FF2B5EF4-FFF2-40B4-BE49-F238E27FC236}">
                <a16:creationId xmlns:a16="http://schemas.microsoft.com/office/drawing/2014/main" id="{15DA218C-BA83-4181-901D-C486606417EB}"/>
              </a:ext>
            </a:extLst>
          </p:cNvPr>
          <p:cNvSpPr>
            <a:spLocks noGrp="1"/>
          </p:cNvSpPr>
          <p:nvPr>
            <p:ph type="body" sz="quarter" idx="14" hasCustomPrompt="1"/>
          </p:nvPr>
        </p:nvSpPr>
        <p:spPr>
          <a:xfrm>
            <a:off x="584200" y="6016752"/>
            <a:ext cx="41422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Session code</a:t>
            </a:r>
          </a:p>
        </p:txBody>
      </p:sp>
      <p:pic>
        <p:nvPicPr>
          <p:cNvPr id="6" name="Picture 5" descr="A person sitting at a table using a computer&#10;&#10;Description automatically generated">
            <a:extLst>
              <a:ext uri="{FF2B5EF4-FFF2-40B4-BE49-F238E27FC236}">
                <a16:creationId xmlns:a16="http://schemas.microsoft.com/office/drawing/2014/main" id="{1B5497F1-768F-45ED-85F1-D14B37BE1F76}"/>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163751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56"/>
            <a:ext cx="11018520" cy="55406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556" lvl="0" indent="-228556" algn="ctr"/>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Tree>
    <p:extLst>
      <p:ext uri="{BB962C8B-B14F-4D97-AF65-F5344CB8AC3E}">
        <p14:creationId xmlns:p14="http://schemas.microsoft.com/office/powerpoint/2010/main" val="391173704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307804"/>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556" lvl="0" indent="-228556" algn="ctr"/>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307804"/>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556" lvl="0" indent="-228556" algn="ctr"/>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
        <p:nvSpPr>
          <p:cNvPr id="7" name="TextBox 6">
            <a:extLst>
              <a:ext uri="{FF2B5EF4-FFF2-40B4-BE49-F238E27FC236}">
                <a16:creationId xmlns:a16="http://schemas.microsoft.com/office/drawing/2014/main" id="{1B28AF1D-BAC8-4480-8E8D-9C72BBB7CF58}"/>
              </a:ext>
            </a:extLst>
          </p:cNvPr>
          <p:cNvSpPr txBox="1"/>
          <p:nvPr/>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Segoe UI Semibold" panose="020B0702040204020203" pitchFamily="34" charset="0"/>
                <a:ea typeface="微软雅黑" panose="020B0503020204020204" pitchFamily="34" charset="-122"/>
              </a:rPr>
              <a:t>MICROSOFT CONFIDENTIAL</a:t>
            </a:r>
          </a:p>
        </p:txBody>
      </p:sp>
    </p:spTree>
    <p:extLst>
      <p:ext uri="{BB962C8B-B14F-4D97-AF65-F5344CB8AC3E}">
        <p14:creationId xmlns:p14="http://schemas.microsoft.com/office/powerpoint/2010/main" val="9426333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5689600"/>
            <a:ext cx="3475037" cy="307804"/>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1" y="5689600"/>
            <a:ext cx="3475037" cy="307804"/>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2" y="5689600"/>
            <a:ext cx="3475037" cy="307804"/>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
        <p:nvSpPr>
          <p:cNvPr id="14" name="TextBox 13">
            <a:extLst>
              <a:ext uri="{FF2B5EF4-FFF2-40B4-BE49-F238E27FC236}">
                <a16:creationId xmlns:a16="http://schemas.microsoft.com/office/drawing/2014/main" id="{CDB6A170-31B0-4B7A-9E80-BC461A6C25D7}"/>
              </a:ext>
            </a:extLst>
          </p:cNvPr>
          <p:cNvSpPr txBox="1"/>
          <p:nvPr/>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Segoe UI Semibold" panose="020B0702040204020203" pitchFamily="34" charset="0"/>
                <a:ea typeface="微软雅黑" panose="020B0503020204020204" pitchFamily="34" charset="-122"/>
              </a:rPr>
              <a:t>MICROSOFT CONFIDENTIAL</a:t>
            </a:r>
          </a:p>
        </p:txBody>
      </p:sp>
    </p:spTree>
    <p:extLst>
      <p:ext uri="{BB962C8B-B14F-4D97-AF65-F5344CB8AC3E}">
        <p14:creationId xmlns:p14="http://schemas.microsoft.com/office/powerpoint/2010/main" val="277402871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7"/>
            <a:ext cx="2532888" cy="615609"/>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7"/>
            <a:ext cx="2532888" cy="615609"/>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7"/>
            <a:ext cx="2532888" cy="615609"/>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7"/>
            <a:ext cx="2532888" cy="615609"/>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latin typeface="Segoe UI" panose="020B0502040204020203" pitchFamily="34" charset="0"/>
                <a:ea typeface="微软雅黑" panose="020B0503020204020204" pitchFamily="34" charset="-122"/>
              </a:rPr>
              <a:t>Dag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
        <p:nvSpPr>
          <p:cNvPr id="16" name="TextBox 15">
            <a:extLst>
              <a:ext uri="{FF2B5EF4-FFF2-40B4-BE49-F238E27FC236}">
                <a16:creationId xmlns:a16="http://schemas.microsoft.com/office/drawing/2014/main" id="{C9A03A1B-DC26-4C7A-B4A8-14CF66851FFF}"/>
              </a:ext>
            </a:extLst>
          </p:cNvPr>
          <p:cNvSpPr txBox="1"/>
          <p:nvPr/>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Segoe UI Semibold" panose="020B0702040204020203" pitchFamily="34" charset="0"/>
                <a:ea typeface="微软雅黑" panose="020B0503020204020204" pitchFamily="34" charset="-122"/>
              </a:rPr>
              <a:t>MICROSOFT CONFIDENTIAL</a:t>
            </a:r>
          </a:p>
        </p:txBody>
      </p:sp>
    </p:spTree>
    <p:extLst>
      <p:ext uri="{BB962C8B-B14F-4D97-AF65-F5344CB8AC3E}">
        <p14:creationId xmlns:p14="http://schemas.microsoft.com/office/powerpoint/2010/main" val="2558488397"/>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4"/>
            <a:ext cx="3494088" cy="307804"/>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latin typeface="Segoe UI" panose="020B0502040204020203" pitchFamily="34" charset="0"/>
                <a:ea typeface="微软雅黑" panose="020B0503020204020204" pitchFamily="34" charset="-122"/>
              </a:rPr>
              <a:t>Drag &amp; drop a screenshot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here or click or tap icon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below to insert </a:t>
            </a:r>
          </a:p>
        </p:txBody>
      </p:sp>
      <p:sp>
        <p:nvSpPr>
          <p:cNvPr id="5" name="TextBox 4">
            <a:extLst>
              <a:ext uri="{FF2B5EF4-FFF2-40B4-BE49-F238E27FC236}">
                <a16:creationId xmlns:a16="http://schemas.microsoft.com/office/drawing/2014/main" id="{272386A9-F950-4490-BCED-202D3722652F}"/>
              </a:ext>
            </a:extLst>
          </p:cNvPr>
          <p:cNvSpPr txBox="1"/>
          <p:nvPr/>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Segoe UI Semibold" panose="020B0702040204020203" pitchFamily="34" charset="0"/>
                <a:ea typeface="微软雅黑" panose="020B0503020204020204" pitchFamily="34" charset="-122"/>
              </a:rPr>
              <a:t>MICROSOFT CONFIDENTIAL</a:t>
            </a:r>
          </a:p>
        </p:txBody>
      </p:sp>
    </p:spTree>
    <p:extLst>
      <p:ext uri="{BB962C8B-B14F-4D97-AF65-F5344CB8AC3E}">
        <p14:creationId xmlns:p14="http://schemas.microsoft.com/office/powerpoint/2010/main" val="2044956798"/>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1"/>
            <a:ext cx="3468956" cy="1108121"/>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9"/>
            <a:ext cx="6961188" cy="369353"/>
          </a:xfrm>
        </p:spPr>
        <p:txBody>
          <a:bodyPr/>
          <a:lstStyle>
            <a:lvl1pPr marL="0" indent="0">
              <a:spcAft>
                <a:spcPts val="1200"/>
              </a:spcAft>
              <a:buNone/>
              <a:defRPr sz="2400"/>
            </a:lvl1pPr>
            <a:lvl2pPr marL="228556"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p:nvCxnSpPr>
        <p:spPr>
          <a:xfrm>
            <a:off x="588264"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551D233-6F8A-453D-AB33-CA6F7D4D4FD9}"/>
              </a:ext>
            </a:extLst>
          </p:cNvPr>
          <p:cNvSpPr txBox="1"/>
          <p:nvPr/>
        </p:nvSpPr>
        <p:spPr>
          <a:xfrm>
            <a:off x="4648201"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Segoe UI Semibold" panose="020B0702040204020203" pitchFamily="34" charset="0"/>
                <a:ea typeface="微软雅黑" panose="020B0503020204020204" pitchFamily="34" charset="-122"/>
              </a:rPr>
              <a:t>MICROSOFT CONFIDENTIAL</a:t>
            </a:r>
          </a:p>
        </p:txBody>
      </p:sp>
    </p:spTree>
    <p:extLst>
      <p:ext uri="{BB962C8B-B14F-4D97-AF65-F5344CB8AC3E}">
        <p14:creationId xmlns:p14="http://schemas.microsoft.com/office/powerpoint/2010/main" val="2579108419"/>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1"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solidFill>
                <a:schemeClr val="bg1"/>
              </a:solidFill>
              <a:latin typeface="Segoe UI" panose="020B0502040204020203" pitchFamily="34" charset="0"/>
              <a:ea typeface="微软雅黑" panose="020B0503020204020204" pitchFamily="34" charset="-122"/>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383"/>
            <a:ext cx="3183637" cy="554061"/>
          </a:xfrm>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63"/>
            <a:ext cx="6669658" cy="430901"/>
          </a:xfrm>
        </p:spPr>
        <p:txBody>
          <a:bodyPr anchor="ctr" anchorCtr="0"/>
          <a:lstStyle>
            <a:lvl1pPr marL="0" indent="0">
              <a:spcAft>
                <a:spcPts val="1200"/>
              </a:spcAft>
              <a:buNone/>
              <a:defRPr sz="2800"/>
            </a:lvl1pPr>
            <a:lvl2pPr marL="228556" indent="0">
              <a:buNone/>
              <a:defRPr/>
            </a:lvl2pPr>
          </a:lstStyle>
          <a:p>
            <a:pPr lvl="0"/>
            <a:r>
              <a:rPr lang="en-US"/>
              <a:t>Click to edit Master text styles</a:t>
            </a:r>
          </a:p>
        </p:txBody>
      </p:sp>
    </p:spTree>
    <p:extLst>
      <p:ext uri="{BB962C8B-B14F-4D97-AF65-F5344CB8AC3E}">
        <p14:creationId xmlns:p14="http://schemas.microsoft.com/office/powerpoint/2010/main" val="164438770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1"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gradFill>
                <a:gsLst>
                  <a:gs pos="0">
                    <a:srgbClr val="FFFFFF"/>
                  </a:gs>
                  <a:gs pos="100000">
                    <a:srgbClr val="FFFFFF"/>
                  </a:gs>
                </a:gsLst>
                <a:lin ang="5400000" scaled="0"/>
              </a:gradFill>
              <a:latin typeface="Segoe UI" panose="020B0502040204020203" pitchFamily="34" charset="0"/>
              <a:ea typeface="微软雅黑" panose="020B0503020204020204" pitchFamily="34" charset="-122"/>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383"/>
            <a:ext cx="3183637" cy="554061"/>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63"/>
            <a:ext cx="6669658" cy="430901"/>
          </a:xfrm>
        </p:spPr>
        <p:txBody>
          <a:bodyPr anchor="ctr" anchorCtr="0"/>
          <a:lstStyle>
            <a:lvl1pPr marL="0" indent="0">
              <a:spcAft>
                <a:spcPts val="1200"/>
              </a:spcAft>
              <a:buNone/>
              <a:defRPr sz="2800"/>
            </a:lvl1pPr>
            <a:lvl2pPr marL="228556"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AE46A67-6A63-41F9-A6E2-3792133F2FCC}"/>
              </a:ext>
            </a:extLst>
          </p:cNvPr>
          <p:cNvSpPr txBox="1"/>
          <p:nvPr/>
        </p:nvSpPr>
        <p:spPr>
          <a:xfrm>
            <a:off x="4938315"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Segoe UI Semibold" panose="020B0702040204020203" pitchFamily="34" charset="0"/>
                <a:ea typeface="微软雅黑" panose="020B0503020204020204" pitchFamily="34" charset="-122"/>
              </a:rPr>
              <a:t>MICROSOFT CONFIDENTIAL</a:t>
            </a:r>
          </a:p>
        </p:txBody>
      </p:sp>
    </p:spTree>
    <p:extLst>
      <p:ext uri="{BB962C8B-B14F-4D97-AF65-F5344CB8AC3E}">
        <p14:creationId xmlns:p14="http://schemas.microsoft.com/office/powerpoint/2010/main" val="355152331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4" y="3150383"/>
            <a:ext cx="3182027" cy="554061"/>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3211963"/>
            <a:ext cx="6667500" cy="430901"/>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7857149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2332870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9429443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0341816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2426936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8264997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008687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9591893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6392843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a:stretch>
            <a:fillRect/>
          </a:stretch>
        </p:blipFill>
        <p:spPr bwMode="black">
          <a:xfrm>
            <a:off x="584201" y="585789"/>
            <a:ext cx="1366245" cy="292608"/>
          </a:xfrm>
          <a:prstGeom prst="rect">
            <a:avLst/>
          </a:prstGeom>
        </p:spPr>
      </p:pic>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latin typeface="Segoe UI" panose="020B0502040204020203" pitchFamily="34" charset="0"/>
                <a:ea typeface="微软雅黑" panose="020B0503020204020204" pitchFamily="34" charset="-122"/>
                <a:cs typeface="Segoe UI" pitchFamily="34" charset="0"/>
              </a:rPr>
              <a:t>© Copyright Microsoft Corporation. All rights reserved. </a:t>
            </a:r>
          </a:p>
        </p:txBody>
      </p:sp>
    </p:spTree>
    <p:extLst>
      <p:ext uri="{BB962C8B-B14F-4D97-AF65-F5344CB8AC3E}">
        <p14:creationId xmlns:p14="http://schemas.microsoft.com/office/powerpoint/2010/main" val="27726151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764512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Title Only dark">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Tree>
    <p:extLst>
      <p:ext uri="{BB962C8B-B14F-4D97-AF65-F5344CB8AC3E}">
        <p14:creationId xmlns:p14="http://schemas.microsoft.com/office/powerpoint/2010/main" val="112694410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398186435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9548733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C3A686-3EB4-419D-91BF-1696B702FBB3}"/>
              </a:ext>
            </a:extLst>
          </p:cNvPr>
          <p:cNvSpPr>
            <a:spLocks noGrp="1"/>
          </p:cNvSpPr>
          <p:nvPr>
            <p:ph type="title"/>
          </p:nvPr>
        </p:nvSpPr>
        <p:spPr>
          <a:xfrm>
            <a:off x="381000" y="18256"/>
            <a:ext cx="10515600" cy="1325563"/>
          </a:xfrm>
        </p:spPr>
        <p:txBody>
          <a:bodyPr>
            <a:normAutofit/>
          </a:bodyPr>
          <a:lstStyle>
            <a:lvl1pPr>
              <a:defRPr sz="2400">
                <a:latin typeface="Segoe UI Semibold" panose="020B0702040204020203" pitchFamily="34" charset="0"/>
                <a:cs typeface="Segoe UI Semibold" panose="020B0702040204020203" pitchFamily="34" charset="0"/>
              </a:defRPr>
            </a:lvl1pPr>
          </a:lstStyle>
          <a:p>
            <a:r>
              <a:rPr lang="en-US"/>
              <a:t>Click to edit Master title style</a:t>
            </a:r>
          </a:p>
        </p:txBody>
      </p:sp>
      <p:sp>
        <p:nvSpPr>
          <p:cNvPr id="3" name="Content Placeholder 2">
            <a:extLst>
              <a:ext uri="{FF2B5EF4-FFF2-40B4-BE49-F238E27FC236}">
                <a16:creationId xmlns:a16="http://schemas.microsoft.com/office/drawing/2014/main" id="{461531D4-5D15-4D37-A0C1-8E4D14BEA485}"/>
              </a:ext>
            </a:extLst>
          </p:cNvPr>
          <p:cNvSpPr>
            <a:spLocks noGrp="1"/>
          </p:cNvSpPr>
          <p:nvPr>
            <p:ph idx="1"/>
          </p:nvPr>
        </p:nvSpPr>
        <p:spPr>
          <a:xfrm>
            <a:off x="381000" y="1559169"/>
            <a:ext cx="10972800"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41E0675-D847-4AAE-B171-E7EA3CE3D9A1}"/>
              </a:ext>
            </a:extLst>
          </p:cNvPr>
          <p:cNvSpPr>
            <a:spLocks noGrp="1"/>
          </p:cNvSpPr>
          <p:nvPr>
            <p:ph type="dt" sz="half" idx="10"/>
          </p:nvPr>
        </p:nvSpPr>
        <p:spPr/>
        <p:txBody>
          <a:bodyPr/>
          <a:lstStyle/>
          <a:p>
            <a:fld id="{E95ED419-13FD-4511-A1AF-B0C1C92D3E0E}" type="datetimeFigureOut">
              <a:rPr lang="en-US" smtClean="0">
                <a:latin typeface="Segoe UI" panose="020B0502040204020203" pitchFamily="34" charset="0"/>
                <a:ea typeface="微软雅黑" panose="020B0503020204020204" pitchFamily="34" charset="-122"/>
              </a:rPr>
              <a:t>8/21/2020</a:t>
            </a:fld>
            <a:endParaRPr lang="en-US">
              <a:latin typeface="Segoe UI" panose="020B0502040204020203" pitchFamily="34" charset="0"/>
              <a:ea typeface="微软雅黑" panose="020B0503020204020204" pitchFamily="34" charset="-122"/>
            </a:endParaRPr>
          </a:p>
        </p:txBody>
      </p:sp>
      <p:sp>
        <p:nvSpPr>
          <p:cNvPr id="5" name="Footer Placeholder 4">
            <a:extLst>
              <a:ext uri="{FF2B5EF4-FFF2-40B4-BE49-F238E27FC236}">
                <a16:creationId xmlns:a16="http://schemas.microsoft.com/office/drawing/2014/main" id="{9E4D414A-2BBD-4151-9BEC-6DAFC72E3D70}"/>
              </a:ext>
            </a:extLst>
          </p:cNvPr>
          <p:cNvSpPr>
            <a:spLocks noGrp="1"/>
          </p:cNvSpPr>
          <p:nvPr>
            <p:ph type="ftr" sz="quarter" idx="11"/>
          </p:nvPr>
        </p:nvSpPr>
        <p:spPr/>
        <p:txBody>
          <a:bodyPr/>
          <a:lstStyle/>
          <a:p>
            <a:endParaRPr lang="en-US">
              <a:latin typeface="Segoe UI" panose="020B0502040204020203" pitchFamily="34" charset="0"/>
              <a:ea typeface="微软雅黑" panose="020B0503020204020204" pitchFamily="34" charset="-122"/>
            </a:endParaRPr>
          </a:p>
        </p:txBody>
      </p:sp>
      <p:sp>
        <p:nvSpPr>
          <p:cNvPr id="6" name="Slide Number Placeholder 5">
            <a:extLst>
              <a:ext uri="{FF2B5EF4-FFF2-40B4-BE49-F238E27FC236}">
                <a16:creationId xmlns:a16="http://schemas.microsoft.com/office/drawing/2014/main" id="{89158530-F5CC-46BA-9C78-B05D8C6F1C1C}"/>
              </a:ext>
            </a:extLst>
          </p:cNvPr>
          <p:cNvSpPr>
            <a:spLocks noGrp="1"/>
          </p:cNvSpPr>
          <p:nvPr>
            <p:ph type="sldNum" sz="quarter" idx="12"/>
          </p:nvPr>
        </p:nvSpPr>
        <p:spPr/>
        <p:txBody>
          <a:bodyPr/>
          <a:lstStyle/>
          <a:p>
            <a:fld id="{7E85362D-5068-467B-A8EF-57088B9F4B3F}" type="slidenum">
              <a:rPr lang="en-US" smtClean="0">
                <a:latin typeface="Segoe UI" panose="020B0502040204020203" pitchFamily="34" charset="0"/>
                <a:ea typeface="微软雅黑" panose="020B0503020204020204" pitchFamily="34" charset="-122"/>
              </a:rPr>
              <a:t>‹#›</a:t>
            </a:fld>
            <a:endParaRPr lang="en-US">
              <a:latin typeface="Segoe UI" panose="020B0502040204020203" pitchFamily="34" charset="0"/>
              <a:ea typeface="微软雅黑" panose="020B0503020204020204" pitchFamily="34" charset="-122"/>
            </a:endParaRPr>
          </a:p>
        </p:txBody>
      </p:sp>
    </p:spTree>
    <p:extLst>
      <p:ext uri="{BB962C8B-B14F-4D97-AF65-F5344CB8AC3E}">
        <p14:creationId xmlns:p14="http://schemas.microsoft.com/office/powerpoint/2010/main" val="4293774243"/>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pc="0">
                <a:solidFill>
                  <a:srgbClr val="000000"/>
                </a:solidFill>
              </a:defRPr>
            </a:lvl1pPr>
          </a:lstStyle>
          <a:p>
            <a:r>
              <a:rPr lang="en-US"/>
              <a:t>Title</a:t>
            </a:r>
          </a:p>
        </p:txBody>
      </p:sp>
    </p:spTree>
    <p:extLst>
      <p:ext uri="{BB962C8B-B14F-4D97-AF65-F5344CB8AC3E}">
        <p14:creationId xmlns:p14="http://schemas.microsoft.com/office/powerpoint/2010/main" val="2623142149"/>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1_Title Slide 2">
    <p:bg>
      <p:bgPr>
        <a:solidFill>
          <a:schemeClr val="bg1">
            <a:lumMod val="95000"/>
          </a:schemeClr>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0A32BD7-20C0-9745-A96C-6528A7F10320}"/>
              </a:ext>
            </a:extLst>
          </p:cNvPr>
          <p:cNvPicPr>
            <a:picLocks noChangeAspect="1"/>
          </p:cNvPicPr>
          <p:nvPr userDrawn="1"/>
        </p:nvPicPr>
        <p:blipFill rotWithShape="1">
          <a:blip r:embed="rId2"/>
          <a:srcRect t="3990" r="3990"/>
          <a:stretch/>
        </p:blipFill>
        <p:spPr>
          <a:xfrm>
            <a:off x="-54245" y="0"/>
            <a:ext cx="12246245" cy="6887052"/>
          </a:xfrm>
          <a:prstGeom prst="rect">
            <a:avLst/>
          </a:prstGeom>
        </p:spPr>
      </p:pic>
      <p:pic>
        <p:nvPicPr>
          <p:cNvPr id="6" name="MS logo gray - EMF">
            <a:extLst>
              <a:ext uri="{FF2B5EF4-FFF2-40B4-BE49-F238E27FC236}">
                <a16:creationId xmlns:a16="http://schemas.microsoft.com/office/drawing/2014/main" id="{D3453B0B-33DE-4ED0-A610-D76D0E610F6F}"/>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283297" y="281709"/>
            <a:ext cx="2440148" cy="902855"/>
          </a:xfrm>
          <a:prstGeom prst="rect">
            <a:avLst/>
          </a:prstGeom>
        </p:spPr>
      </p:pic>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rgbClr val="000000"/>
                </a:solidFill>
                <a:latin typeface="+mj-lt"/>
                <a:cs typeface="Segoe UI" panose="020B0502040204020203" pitchFamily="34" charset="0"/>
              </a:defRPr>
            </a:lvl1pPr>
          </a:lstStyle>
          <a:p>
            <a:r>
              <a:rPr lang="en-US"/>
              <a:t>Presentation Title</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solidFill>
                  <a:srgbClr val="000000"/>
                </a:solidFill>
                <a:latin typeface="+mn-lt"/>
                <a:cs typeface="Segoe UI" panose="020B0502040204020203" pitchFamily="34" charset="0"/>
              </a:defRPr>
            </a:lvl1pPr>
          </a:lstStyle>
          <a:p>
            <a:pPr lvl="0"/>
            <a:r>
              <a:rPr lang="en-US"/>
              <a:t>Speaker name</a:t>
            </a:r>
          </a:p>
        </p:txBody>
      </p:sp>
    </p:spTree>
    <p:extLst>
      <p:ext uri="{BB962C8B-B14F-4D97-AF65-F5344CB8AC3E}">
        <p14:creationId xmlns:p14="http://schemas.microsoft.com/office/powerpoint/2010/main" val="3917305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chemeClr val="bg1">
            <a:lumMod val="95000"/>
          </a:schemeClr>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588263" y="498764"/>
            <a:ext cx="11018520" cy="553998"/>
          </a:xfrm>
        </p:spPr>
        <p:txBody>
          <a:bodyPr/>
          <a:lstStyle>
            <a:lvl1pPr>
              <a:defRPr sz="3600">
                <a:solidFill>
                  <a:srgbClr val="000000"/>
                </a:solidFill>
              </a:defRPr>
            </a:lvl1pPr>
          </a:lstStyle>
          <a:p>
            <a:r>
              <a:rPr lang="en-US"/>
              <a:t>Click to edit Master title style</a:t>
            </a:r>
          </a:p>
        </p:txBody>
      </p:sp>
      <p:sp>
        <p:nvSpPr>
          <p:cNvPr id="4" name="Text Placeholder 3"/>
          <p:cNvSpPr>
            <a:spLocks noGrp="1"/>
          </p:cNvSpPr>
          <p:nvPr>
            <p:ph type="body" sz="quarter" idx="10" hasCustomPrompt="1"/>
          </p:nvPr>
        </p:nvSpPr>
        <p:spPr>
          <a:xfrm>
            <a:off x="586390" y="1434370"/>
            <a:ext cx="11018520" cy="1095685"/>
          </a:xfrm>
        </p:spPr>
        <p:txBody>
          <a:bodyPr wrap="square">
            <a:spAutoFit/>
          </a:bodyPr>
          <a:lstStyle>
            <a:lvl1pPr marL="0" indent="0">
              <a:buNone/>
              <a:defRPr sz="2800" b="0" i="0">
                <a:solidFill>
                  <a:srgbClr val="000000"/>
                </a:solidFill>
                <a:latin typeface="+mn-lt"/>
                <a:cs typeface="Segoe UI" panose="020B0502040204020203" pitchFamily="34" charset="0"/>
              </a:defRPr>
            </a:lvl1pPr>
            <a:lvl2pPr marL="228600" indent="0">
              <a:buNone/>
              <a:defRPr sz="2000">
                <a:solidFill>
                  <a:srgbClr val="000000"/>
                </a:solidFill>
              </a:defRPr>
            </a:lvl2pPr>
            <a:lvl3pPr marL="457200" indent="0">
              <a:buNone/>
              <a:defRPr sz="1600">
                <a:solidFill>
                  <a:srgbClr val="000000"/>
                </a:solidFill>
              </a:defRPr>
            </a:lvl3pPr>
            <a:lvl4pPr marL="685800" indent="0">
              <a:buNone/>
              <a:defRPr sz="1200">
                <a:solidFill>
                  <a:srgbClr val="000000"/>
                </a:solidFill>
              </a:defRPr>
            </a:lvl4pPr>
            <a:lvl5pPr marL="914400" indent="0">
              <a:buNone/>
              <a:defRPr/>
            </a:lvl5pPr>
          </a:lstStyle>
          <a:p>
            <a:pPr lvl="0"/>
            <a:r>
              <a:rPr lang="en-US"/>
              <a:t>Main topic: Segoe UI, size 28pt</a:t>
            </a:r>
          </a:p>
          <a:p>
            <a:pPr lvl="1"/>
            <a:r>
              <a:rPr lang="en-US"/>
              <a:t>Second level</a:t>
            </a:r>
          </a:p>
          <a:p>
            <a:pPr lvl="2"/>
            <a:r>
              <a:rPr lang="en-US"/>
              <a:t>Third level</a:t>
            </a:r>
          </a:p>
        </p:txBody>
      </p:sp>
      <p:sp>
        <p:nvSpPr>
          <p:cNvPr id="5" name="Footer Placeholder 10">
            <a:extLst>
              <a:ext uri="{FF2B5EF4-FFF2-40B4-BE49-F238E27FC236}">
                <a16:creationId xmlns:a16="http://schemas.microsoft.com/office/drawing/2014/main" id="{37A1A54A-CF38-9947-A8FB-BBD41DE025C0}"/>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r>
              <a:rPr lang="en-US">
                <a:latin typeface="Segoe UI" panose="020B0502040204020203" pitchFamily="34" charset="0"/>
                <a:ea typeface="微软雅黑" panose="020B0503020204020204" pitchFamily="34" charset="-122"/>
              </a:rPr>
              <a:t>© Microsoft Corporation                                                                                  					   	    	                                     Microsoft 365 </a:t>
            </a:r>
          </a:p>
        </p:txBody>
      </p:sp>
    </p:spTree>
    <p:extLst>
      <p:ext uri="{BB962C8B-B14F-4D97-AF65-F5344CB8AC3E}">
        <p14:creationId xmlns:p14="http://schemas.microsoft.com/office/powerpoint/2010/main" val="131880846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509155"/>
            <a:ext cx="11018520" cy="553998"/>
          </a:xfrm>
        </p:spPr>
        <p:txBody>
          <a:bodyPr/>
          <a:lstStyle>
            <a:lvl1pPr>
              <a:defRPr sz="3600">
                <a:solidFill>
                  <a:srgbClr val="000000"/>
                </a:solidFill>
              </a:defRPr>
            </a:lvl1pPr>
          </a:lstStyle>
          <a:p>
            <a:r>
              <a:rPr lang="en-US"/>
              <a:t>Click to edit Master title style</a:t>
            </a:r>
          </a:p>
        </p:txBody>
      </p:sp>
      <p:sp>
        <p:nvSpPr>
          <p:cNvPr id="3" name="Text Placeholder 2"/>
          <p:cNvSpPr>
            <a:spLocks noGrp="1"/>
          </p:cNvSpPr>
          <p:nvPr>
            <p:ph type="body" sz="quarter" idx="10"/>
          </p:nvPr>
        </p:nvSpPr>
        <p:spPr>
          <a:xfrm>
            <a:off x="584200" y="1435497"/>
            <a:ext cx="11018520" cy="1095685"/>
          </a:xfrm>
        </p:spPr>
        <p:txBody>
          <a:bodyPr/>
          <a:lstStyle>
            <a:lvl1pPr>
              <a:defRPr sz="2800">
                <a:solidFill>
                  <a:srgbClr val="000000"/>
                </a:solidFill>
                <a:latin typeface="+mn-lt"/>
              </a:defRPr>
            </a:lvl1pPr>
            <a:lvl2pPr>
              <a:defRPr sz="2000">
                <a:solidFill>
                  <a:srgbClr val="000000"/>
                </a:solidFill>
              </a:defRPr>
            </a:lvl2pPr>
            <a:lvl3pPr>
              <a:defRPr sz="1600">
                <a:solidFill>
                  <a:srgbClr val="000000"/>
                </a:solidFill>
              </a:defRPr>
            </a:lvl3pPr>
            <a:lvl4pPr>
              <a:defRPr sz="1200">
                <a:solidFill>
                  <a:srgbClr val="000000"/>
                </a:solidFill>
              </a:defRPr>
            </a:lvl4pPr>
            <a:lvl5pPr>
              <a:defRPr sz="1000">
                <a:solidFill>
                  <a:srgbClr val="000000"/>
                </a:solidFill>
              </a:defRPr>
            </a:lvl5pPr>
          </a:lstStyle>
          <a:p>
            <a:pPr lvl="0"/>
            <a:r>
              <a:rPr lang="en-US"/>
              <a:t>Click to edit Master text styles</a:t>
            </a:r>
          </a:p>
          <a:p>
            <a:pPr lvl="1"/>
            <a:r>
              <a:rPr lang="en-US"/>
              <a:t>Second level</a:t>
            </a:r>
          </a:p>
          <a:p>
            <a:pPr lvl="2"/>
            <a:r>
              <a:rPr lang="en-US"/>
              <a:t>Third level</a:t>
            </a:r>
          </a:p>
        </p:txBody>
      </p:sp>
      <p:sp>
        <p:nvSpPr>
          <p:cNvPr id="4" name="Footer Placeholder 10">
            <a:extLst>
              <a:ext uri="{FF2B5EF4-FFF2-40B4-BE49-F238E27FC236}">
                <a16:creationId xmlns:a16="http://schemas.microsoft.com/office/drawing/2014/main" id="{DD1BEEC7-5874-1E48-8B60-B1E5D9779C29}"/>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r>
              <a:rPr lang="en-US">
                <a:latin typeface="Segoe UI" panose="020B0502040204020203" pitchFamily="34" charset="0"/>
                <a:ea typeface="微软雅黑" panose="020B0503020204020204" pitchFamily="34" charset="-122"/>
              </a:rPr>
              <a:t>© Microsoft Corporation                                                                                  					   	    	                                     Microsoft 365 </a:t>
            </a:r>
          </a:p>
        </p:txBody>
      </p:sp>
    </p:spTree>
    <p:extLst>
      <p:ext uri="{BB962C8B-B14F-4D97-AF65-F5344CB8AC3E}">
        <p14:creationId xmlns:p14="http://schemas.microsoft.com/office/powerpoint/2010/main" val="34408267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98764"/>
            <a:ext cx="11018520" cy="553998"/>
          </a:xfrm>
        </p:spPr>
        <p:txBody>
          <a:bodyPr/>
          <a:lstStyle>
            <a:lvl1pPr>
              <a:defRPr sz="3600">
                <a:solidFill>
                  <a:srgbClr val="000000"/>
                </a:soli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612749"/>
          </a:xfrm>
        </p:spPr>
        <p:txBody>
          <a:bodyPr wrap="square">
            <a:spAutoFit/>
          </a:bodyPr>
          <a:lstStyle>
            <a:lvl1pPr marL="0" indent="0">
              <a:spcBef>
                <a:spcPts val="1224"/>
              </a:spcBef>
              <a:buClr>
                <a:schemeClr val="tx1"/>
              </a:buClr>
              <a:buFont typeface="Wingdings" panose="05000000000000000000" pitchFamily="2" charset="2"/>
              <a:buNone/>
              <a:defRPr sz="2800" b="0">
                <a:solidFill>
                  <a:srgbClr val="000000"/>
                </a:solidFill>
                <a:latin typeface="+mn-lt"/>
                <a:cs typeface="Segoe UI Semilight" panose="020B0402040204020203" pitchFamily="34" charset="0"/>
              </a:defRPr>
            </a:lvl1pPr>
            <a:lvl2pPr marL="255588" indent="0">
              <a:buFont typeface="Wingdings" panose="05000000000000000000" pitchFamily="2" charset="2"/>
              <a:buNone/>
              <a:defRPr sz="2000" b="0">
                <a:solidFill>
                  <a:srgbClr val="000000"/>
                </a:solidFill>
              </a:defRPr>
            </a:lvl2pPr>
            <a:lvl3pPr marL="450850" indent="0">
              <a:buFont typeface="Wingdings" panose="05000000000000000000" pitchFamily="2" charset="2"/>
              <a:buNone/>
              <a:tabLst/>
              <a:defRPr sz="1600" b="0">
                <a:solidFill>
                  <a:srgbClr val="000000"/>
                </a:solidFill>
              </a:defRPr>
            </a:lvl3pPr>
            <a:lvl4pPr marL="652462" indent="0">
              <a:buFont typeface="Wingdings" panose="05000000000000000000" pitchFamily="2" charset="2"/>
              <a:buNone/>
              <a:defRPr sz="1400" b="0">
                <a:solidFill>
                  <a:srgbClr val="000000"/>
                </a:solidFill>
              </a:defRPr>
            </a:lvl4pPr>
            <a:lvl5pPr marL="854075" indent="0">
              <a:buFont typeface="Wingdings" panose="05000000000000000000" pitchFamily="2" charset="2"/>
              <a:buNone/>
              <a:tabLst/>
              <a:defRPr sz="1400" b="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12749"/>
          </a:xfrm>
        </p:spPr>
        <p:txBody>
          <a:bodyPr wrap="square">
            <a:spAutoFit/>
          </a:bodyPr>
          <a:lstStyle>
            <a:lvl1pPr marL="0" indent="0">
              <a:spcBef>
                <a:spcPts val="1224"/>
              </a:spcBef>
              <a:buClr>
                <a:schemeClr val="tx1"/>
              </a:buClr>
              <a:buFont typeface="Wingdings" panose="05000000000000000000" pitchFamily="2" charset="2"/>
              <a:buNone/>
              <a:defRPr sz="2800" b="0">
                <a:solidFill>
                  <a:srgbClr val="000000"/>
                </a:solidFill>
                <a:latin typeface="+mn-lt"/>
                <a:cs typeface="Segoe UI Semilight" panose="020B0402040204020203" pitchFamily="34" charset="0"/>
              </a:defRPr>
            </a:lvl1pPr>
            <a:lvl2pPr marL="255588" indent="0">
              <a:buFont typeface="Wingdings" panose="05000000000000000000" pitchFamily="2" charset="2"/>
              <a:buNone/>
              <a:defRPr sz="2000" b="0">
                <a:solidFill>
                  <a:srgbClr val="000000"/>
                </a:solidFill>
              </a:defRPr>
            </a:lvl2pPr>
            <a:lvl3pPr marL="450850" indent="0">
              <a:buFont typeface="Wingdings" panose="05000000000000000000" pitchFamily="2" charset="2"/>
              <a:buNone/>
              <a:tabLst/>
              <a:defRPr sz="1600" b="0">
                <a:solidFill>
                  <a:srgbClr val="000000"/>
                </a:solidFill>
              </a:defRPr>
            </a:lvl3pPr>
            <a:lvl4pPr marL="652462" indent="0">
              <a:buFont typeface="Wingdings" panose="05000000000000000000" pitchFamily="2" charset="2"/>
              <a:buNone/>
              <a:defRPr sz="1400" b="0">
                <a:solidFill>
                  <a:srgbClr val="000000"/>
                </a:solidFill>
              </a:defRPr>
            </a:lvl4pPr>
            <a:lvl5pPr marL="854075" indent="0">
              <a:buFont typeface="Wingdings" panose="05000000000000000000" pitchFamily="2" charset="2"/>
              <a:buNone/>
              <a:tabLst/>
              <a:defRPr sz="1400" b="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10">
            <a:extLst>
              <a:ext uri="{FF2B5EF4-FFF2-40B4-BE49-F238E27FC236}">
                <a16:creationId xmlns:a16="http://schemas.microsoft.com/office/drawing/2014/main" id="{22BDE9B7-BF0F-DF45-BCD0-D6165D547D13}"/>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r>
              <a:rPr lang="en-US">
                <a:latin typeface="Segoe UI" panose="020B0502040204020203" pitchFamily="34" charset="0"/>
                <a:ea typeface="微软雅黑" panose="020B0503020204020204" pitchFamily="34" charset="-122"/>
              </a:rPr>
              <a:t>© Microsoft Corporation                                                                                  					   	    	                                     Microsoft 365 </a:t>
            </a:r>
          </a:p>
        </p:txBody>
      </p:sp>
    </p:spTree>
    <p:extLst>
      <p:ext uri="{BB962C8B-B14F-4D97-AF65-F5344CB8AC3E}">
        <p14:creationId xmlns:p14="http://schemas.microsoft.com/office/powerpoint/2010/main" val="32504194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588263" y="497541"/>
            <a:ext cx="11018520" cy="553998"/>
          </a:xfrm>
        </p:spPr>
        <p:txBody>
          <a:bodyPr/>
          <a:lstStyle>
            <a:lvl1pPr>
              <a:defRPr sz="3600">
                <a:solidFill>
                  <a:srgbClr val="000000"/>
                </a:solidFill>
              </a:defRPr>
            </a:lvl1pPr>
          </a:lstStyle>
          <a:p>
            <a:r>
              <a:rPr lang="en-US"/>
              <a:t>Click to edit Master title style</a:t>
            </a:r>
          </a:p>
        </p:txBody>
      </p:sp>
      <p:sp>
        <p:nvSpPr>
          <p:cNvPr id="3" name="Footer Placeholder 10">
            <a:extLst>
              <a:ext uri="{FF2B5EF4-FFF2-40B4-BE49-F238E27FC236}">
                <a16:creationId xmlns:a16="http://schemas.microsoft.com/office/drawing/2014/main" id="{9438946C-117E-D444-B499-2F521D38BF54}"/>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r>
              <a:rPr lang="en-US">
                <a:latin typeface="Segoe UI" panose="020B0502040204020203" pitchFamily="34" charset="0"/>
                <a:ea typeface="微软雅黑" panose="020B0503020204020204" pitchFamily="34" charset="-122"/>
              </a:rPr>
              <a:t>© Microsoft Corporation                                                                                  					   	    	                                     Microsoft 365 </a:t>
            </a:r>
          </a:p>
        </p:txBody>
      </p:sp>
    </p:spTree>
    <p:extLst>
      <p:ext uri="{BB962C8B-B14F-4D97-AF65-F5344CB8AC3E}">
        <p14:creationId xmlns:p14="http://schemas.microsoft.com/office/powerpoint/2010/main" val="1940635457"/>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Small title - half page">
    <p:bg>
      <p:bgPr>
        <a:solidFill>
          <a:schemeClr val="bg1">
            <a:lumMod val="95000"/>
          </a:schemeClr>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84094"/>
            <a:ext cx="5508419" cy="372410"/>
          </a:xfrm>
        </p:spPr>
        <p:txBody>
          <a:bodyPr tIns="64008"/>
          <a:lstStyle>
            <a:lvl1pPr>
              <a:defRPr sz="2000" spc="0">
                <a:solidFill>
                  <a:srgbClr val="000000"/>
                </a:solidFill>
                <a:latin typeface="+mj-lt"/>
                <a:cs typeface="Segoe UI" panose="020B0502040204020203" pitchFamily="34" charset="0"/>
              </a:defRPr>
            </a:lvl1pPr>
          </a:lstStyle>
          <a:p>
            <a:r>
              <a:rPr lang="en-US"/>
              <a:t>Click to edit Master title style</a:t>
            </a:r>
          </a:p>
        </p:txBody>
      </p:sp>
      <p:sp>
        <p:nvSpPr>
          <p:cNvPr id="3" name="Footer Placeholder 10">
            <a:extLst>
              <a:ext uri="{FF2B5EF4-FFF2-40B4-BE49-F238E27FC236}">
                <a16:creationId xmlns:a16="http://schemas.microsoft.com/office/drawing/2014/main" id="{04552FE7-359D-6544-B2BC-512289B79DFF}"/>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r>
              <a:rPr lang="en-US">
                <a:latin typeface="Segoe UI" panose="020B0502040204020203" pitchFamily="34" charset="0"/>
                <a:ea typeface="微软雅黑" panose="020B0503020204020204" pitchFamily="34" charset="-122"/>
              </a:rPr>
              <a:t>© Microsoft Corporation                                                                                  					   	    	                                     Microsoft 365 </a:t>
            </a:r>
          </a:p>
        </p:txBody>
      </p:sp>
    </p:spTree>
    <p:extLst>
      <p:ext uri="{BB962C8B-B14F-4D97-AF65-F5344CB8AC3E}">
        <p14:creationId xmlns:p14="http://schemas.microsoft.com/office/powerpoint/2010/main" val="295664672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3D2DDAEF-274D-47F2-B72C-AA3E00EF8DB5}"/>
              </a:ext>
              <a:ext uri="{C183D7F6-B498-43B3-948B-1728B52AA6E4}">
                <adec:decorative xmlns:adec="http://schemas.microsoft.com/office/drawing/2017/decorative" val="1"/>
              </a:ext>
            </a:extLst>
          </p:cNvPr>
          <p:cNvCxnSpPr>
            <a:cxnSpLocks/>
            <a:stCxn id="6" idx="0"/>
          </p:cNvCxnSpPr>
          <p:nvPr userDrawn="1"/>
        </p:nvCxnSpPr>
        <p:spPr>
          <a:xfrm flipH="1">
            <a:off x="117924" y="2692846"/>
            <a:ext cx="97166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 name="Oval 3">
            <a:extLst>
              <a:ext uri="{FF2B5EF4-FFF2-40B4-BE49-F238E27FC236}">
                <a16:creationId xmlns:a16="http://schemas.microsoft.com/office/drawing/2014/main" id="{70F6A915-BF14-401E-8298-A126FC929EAB}"/>
              </a:ext>
            </a:extLst>
          </p:cNvPr>
          <p:cNvSpPr/>
          <p:nvPr userDrawn="1"/>
        </p:nvSpPr>
        <p:spPr bwMode="auto">
          <a:xfrm>
            <a:off x="1033453" y="2220823"/>
            <a:ext cx="914400" cy="914400"/>
          </a:xfrm>
          <a:prstGeom prst="ellipse">
            <a:avLst/>
          </a:prstGeom>
          <a:solidFill>
            <a:srgbClr val="F2F2F2"/>
          </a:solidFill>
          <a:ln w="381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Segoe UI" panose="020B0502040204020203" pitchFamily="34" charset="0"/>
              <a:ea typeface="微软雅黑" panose="020B0503020204020204" pitchFamily="34" charset="-122"/>
              <a:cs typeface="Segoe UI" pitchFamily="34" charset="0"/>
            </a:endParaRPr>
          </a:p>
        </p:txBody>
      </p:sp>
      <p:sp>
        <p:nvSpPr>
          <p:cNvPr id="5" name="Title 1">
            <a:extLst>
              <a:ext uri="{FF2B5EF4-FFF2-40B4-BE49-F238E27FC236}">
                <a16:creationId xmlns:a16="http://schemas.microsoft.com/office/drawing/2014/main" id="{D3EBAFD2-2F15-4FAC-9A26-E24DC0F80C01}"/>
              </a:ext>
            </a:extLst>
          </p:cNvPr>
          <p:cNvSpPr txBox="1">
            <a:spLocks/>
          </p:cNvSpPr>
          <p:nvPr userDrawn="1"/>
        </p:nvSpPr>
        <p:spPr>
          <a:xfrm>
            <a:off x="551165" y="482600"/>
            <a:ext cx="11018520" cy="1107996"/>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a:lstStyle>
          <a:p>
            <a:r>
              <a:rPr lang="en-US" sz="3600">
                <a:latin typeface="Segoe UI Semibold" panose="020B0702040204020203" pitchFamily="34" charset="0"/>
                <a:ea typeface="微软雅黑" panose="020B0503020204020204" pitchFamily="34" charset="-122"/>
              </a:rPr>
              <a:t>Microsoft 365 manages a wide range of </a:t>
            </a:r>
            <a:br>
              <a:rPr lang="en-US" sz="3600">
                <a:latin typeface="Segoe UI Semibold" panose="020B0702040204020203" pitchFamily="34" charset="0"/>
                <a:ea typeface="微软雅黑" panose="020B0503020204020204" pitchFamily="34" charset="-122"/>
              </a:rPr>
            </a:br>
            <a:r>
              <a:rPr lang="en-US" sz="3600">
                <a:solidFill>
                  <a:schemeClr val="accent1"/>
                </a:solidFill>
                <a:latin typeface="Segoe UI Semibold" panose="020B0702040204020203" pitchFamily="34" charset="0"/>
                <a:ea typeface="微软雅黑" panose="020B0503020204020204" pitchFamily="34" charset="-122"/>
              </a:rPr>
              <a:t>everyday business processes</a:t>
            </a:r>
          </a:p>
        </p:txBody>
      </p:sp>
      <p:sp>
        <p:nvSpPr>
          <p:cNvPr id="6" name="Arc 5">
            <a:extLst>
              <a:ext uri="{FF2B5EF4-FFF2-40B4-BE49-F238E27FC236}">
                <a16:creationId xmlns:a16="http://schemas.microsoft.com/office/drawing/2014/main" id="{8BDB6F16-3725-4A13-B632-224D4234B833}"/>
              </a:ext>
              <a:ext uri="{C183D7F6-B498-43B3-948B-1728B52AA6E4}">
                <adec:decorative xmlns:adec="http://schemas.microsoft.com/office/drawing/2017/decorative" val="1"/>
              </a:ext>
            </a:extLst>
          </p:cNvPr>
          <p:cNvSpPr/>
          <p:nvPr userDrawn="1"/>
        </p:nvSpPr>
        <p:spPr>
          <a:xfrm>
            <a:off x="8958628" y="2692846"/>
            <a:ext cx="1751843" cy="1751843"/>
          </a:xfrm>
          <a:prstGeom prst="arc">
            <a:avLst>
              <a:gd name="adj1" fmla="val 16200000"/>
              <a:gd name="adj2" fmla="val 5334447"/>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Segoe UI" panose="020B0502040204020203" pitchFamily="34" charset="0"/>
              <a:ea typeface="微软雅黑" panose="020B0503020204020204" pitchFamily="34" charset="-122"/>
            </a:endParaRPr>
          </a:p>
        </p:txBody>
      </p:sp>
      <p:cxnSp>
        <p:nvCxnSpPr>
          <p:cNvPr id="7" name="Straight Connector 6">
            <a:extLst>
              <a:ext uri="{FF2B5EF4-FFF2-40B4-BE49-F238E27FC236}">
                <a16:creationId xmlns:a16="http://schemas.microsoft.com/office/drawing/2014/main" id="{1FBD5B56-7A4A-4939-9B2A-CCEF6285BA96}"/>
              </a:ext>
              <a:ext uri="{C183D7F6-B498-43B3-948B-1728B52AA6E4}">
                <adec:decorative xmlns:adec="http://schemas.microsoft.com/office/drawing/2017/decorative" val="1"/>
              </a:ext>
            </a:extLst>
          </p:cNvPr>
          <p:cNvCxnSpPr>
            <a:cxnSpLocks/>
            <a:stCxn id="6" idx="2"/>
            <a:endCxn id="8" idx="0"/>
          </p:cNvCxnSpPr>
          <p:nvPr userDrawn="1"/>
        </p:nvCxnSpPr>
        <p:spPr>
          <a:xfrm flipH="1">
            <a:off x="1367080" y="4444530"/>
            <a:ext cx="8484171" cy="3373"/>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 name="Arc 7">
            <a:extLst>
              <a:ext uri="{FF2B5EF4-FFF2-40B4-BE49-F238E27FC236}">
                <a16:creationId xmlns:a16="http://schemas.microsoft.com/office/drawing/2014/main" id="{9B18B234-A17C-4F48-B5E2-98787993B2DF}"/>
              </a:ext>
              <a:ext uri="{C183D7F6-B498-43B3-948B-1728B52AA6E4}">
                <adec:decorative xmlns:adec="http://schemas.microsoft.com/office/drawing/2017/decorative" val="1"/>
              </a:ext>
            </a:extLst>
          </p:cNvPr>
          <p:cNvSpPr/>
          <p:nvPr userDrawn="1"/>
        </p:nvSpPr>
        <p:spPr>
          <a:xfrm flipH="1">
            <a:off x="491158" y="4447903"/>
            <a:ext cx="1751843" cy="1751843"/>
          </a:xfrm>
          <a:prstGeom prst="arc">
            <a:avLst>
              <a:gd name="adj1" fmla="val 16200000"/>
              <a:gd name="adj2" fmla="val 5334447"/>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Segoe UI" panose="020B0502040204020203" pitchFamily="34" charset="0"/>
              <a:ea typeface="微软雅黑" panose="020B0503020204020204" pitchFamily="34" charset="-122"/>
            </a:endParaRPr>
          </a:p>
        </p:txBody>
      </p:sp>
      <p:cxnSp>
        <p:nvCxnSpPr>
          <p:cNvPr id="9" name="Straight Connector 8">
            <a:extLst>
              <a:ext uri="{FF2B5EF4-FFF2-40B4-BE49-F238E27FC236}">
                <a16:creationId xmlns:a16="http://schemas.microsoft.com/office/drawing/2014/main" id="{012530D1-9485-4CF3-8C25-C4F83FB69D53}"/>
              </a:ext>
              <a:ext uri="{C183D7F6-B498-43B3-948B-1728B52AA6E4}">
                <adec:decorative xmlns:adec="http://schemas.microsoft.com/office/drawing/2017/decorative" val="1"/>
              </a:ext>
            </a:extLst>
          </p:cNvPr>
          <p:cNvCxnSpPr>
            <a:cxnSpLocks/>
            <a:stCxn id="10" idx="1"/>
            <a:endCxn id="8" idx="2"/>
          </p:cNvCxnSpPr>
          <p:nvPr userDrawn="1"/>
        </p:nvCxnSpPr>
        <p:spPr>
          <a:xfrm flipH="1" flipV="1">
            <a:off x="1350378" y="6199587"/>
            <a:ext cx="8613446" cy="15673"/>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 name="Rectangle 272">
            <a:extLst>
              <a:ext uri="{FF2B5EF4-FFF2-40B4-BE49-F238E27FC236}">
                <a16:creationId xmlns:a16="http://schemas.microsoft.com/office/drawing/2014/main" id="{6AEF046E-5652-47FE-AA32-6C3CC14C5D27}"/>
              </a:ext>
              <a:ext uri="{C183D7F6-B498-43B3-948B-1728B52AA6E4}">
                <adec:decorative xmlns:adec="http://schemas.microsoft.com/office/drawing/2017/decorative" val="1"/>
              </a:ext>
            </a:extLst>
          </p:cNvPr>
          <p:cNvSpPr/>
          <p:nvPr userDrawn="1"/>
        </p:nvSpPr>
        <p:spPr bwMode="auto">
          <a:xfrm rot="13500000" flipV="1">
            <a:off x="9461523" y="6007200"/>
            <a:ext cx="416120" cy="416120"/>
          </a:xfrm>
          <a:custGeom>
            <a:avLst/>
            <a:gdLst>
              <a:gd name="connsiteX0" fmla="*/ 0 w 493485"/>
              <a:gd name="connsiteY0" fmla="*/ 0 h 493485"/>
              <a:gd name="connsiteX1" fmla="*/ 493485 w 493485"/>
              <a:gd name="connsiteY1" fmla="*/ 0 h 493485"/>
              <a:gd name="connsiteX2" fmla="*/ 493485 w 493485"/>
              <a:gd name="connsiteY2" fmla="*/ 493485 h 493485"/>
              <a:gd name="connsiteX3" fmla="*/ 0 w 493485"/>
              <a:gd name="connsiteY3" fmla="*/ 493485 h 493485"/>
              <a:gd name="connsiteX4" fmla="*/ 0 w 493485"/>
              <a:gd name="connsiteY4" fmla="*/ 0 h 493485"/>
              <a:gd name="connsiteX0" fmla="*/ 493485 w 584925"/>
              <a:gd name="connsiteY0" fmla="*/ 493485 h 584925"/>
              <a:gd name="connsiteX1" fmla="*/ 0 w 584925"/>
              <a:gd name="connsiteY1" fmla="*/ 493485 h 584925"/>
              <a:gd name="connsiteX2" fmla="*/ 0 w 584925"/>
              <a:gd name="connsiteY2" fmla="*/ 0 h 584925"/>
              <a:gd name="connsiteX3" fmla="*/ 493485 w 584925"/>
              <a:gd name="connsiteY3" fmla="*/ 0 h 584925"/>
              <a:gd name="connsiteX4" fmla="*/ 584925 w 584925"/>
              <a:gd name="connsiteY4" fmla="*/ 584925 h 584925"/>
              <a:gd name="connsiteX0" fmla="*/ 493485 w 493485"/>
              <a:gd name="connsiteY0" fmla="*/ 493485 h 493485"/>
              <a:gd name="connsiteX1" fmla="*/ 0 w 493485"/>
              <a:gd name="connsiteY1" fmla="*/ 493485 h 493485"/>
              <a:gd name="connsiteX2" fmla="*/ 0 w 493485"/>
              <a:gd name="connsiteY2" fmla="*/ 0 h 493485"/>
              <a:gd name="connsiteX3" fmla="*/ 493485 w 493485"/>
              <a:gd name="connsiteY3" fmla="*/ 0 h 493485"/>
              <a:gd name="connsiteX0" fmla="*/ 0 w 493485"/>
              <a:gd name="connsiteY0" fmla="*/ 493485 h 493485"/>
              <a:gd name="connsiteX1" fmla="*/ 0 w 493485"/>
              <a:gd name="connsiteY1" fmla="*/ 0 h 493485"/>
              <a:gd name="connsiteX2" fmla="*/ 493485 w 493485"/>
              <a:gd name="connsiteY2" fmla="*/ 0 h 493485"/>
            </a:gdLst>
            <a:ahLst/>
            <a:cxnLst>
              <a:cxn ang="0">
                <a:pos x="connsiteX0" y="connsiteY0"/>
              </a:cxn>
              <a:cxn ang="0">
                <a:pos x="connsiteX1" y="connsiteY1"/>
              </a:cxn>
              <a:cxn ang="0">
                <a:pos x="connsiteX2" y="connsiteY2"/>
              </a:cxn>
            </a:cxnLst>
            <a:rect l="l" t="t" r="r" b="b"/>
            <a:pathLst>
              <a:path w="493485" h="493485">
                <a:moveTo>
                  <a:pt x="0" y="493485"/>
                </a:moveTo>
                <a:lnTo>
                  <a:pt x="0" y="0"/>
                </a:lnTo>
                <a:lnTo>
                  <a:pt x="493485" y="0"/>
                </a:lnTo>
              </a:path>
            </a:pathLst>
          </a:custGeom>
          <a:no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900">
              <a:gradFill>
                <a:gsLst>
                  <a:gs pos="5417">
                    <a:schemeClr val="accent6"/>
                  </a:gs>
                  <a:gs pos="100000">
                    <a:schemeClr val="accent6"/>
                  </a:gs>
                </a:gsLst>
                <a:lin ang="5400000" scaled="0"/>
              </a:gradFill>
              <a:latin typeface="Segoe UI" panose="020B0502040204020203" pitchFamily="34" charset="0"/>
              <a:ea typeface="微软雅黑" panose="020B0503020204020204" pitchFamily="34" charset="-122"/>
            </a:endParaRPr>
          </a:p>
        </p:txBody>
      </p:sp>
      <p:sp>
        <p:nvSpPr>
          <p:cNvPr id="11" name="TextBox 10">
            <a:extLst>
              <a:ext uri="{FF2B5EF4-FFF2-40B4-BE49-F238E27FC236}">
                <a16:creationId xmlns:a16="http://schemas.microsoft.com/office/drawing/2014/main" id="{0AD4B5FA-E7CB-415F-A11D-C0BD98B61FCC}"/>
              </a:ext>
            </a:extLst>
          </p:cNvPr>
          <p:cNvSpPr txBox="1"/>
          <p:nvPr userDrawn="1"/>
        </p:nvSpPr>
        <p:spPr>
          <a:xfrm>
            <a:off x="2054788" y="2139609"/>
            <a:ext cx="1169424" cy="553998"/>
          </a:xfrm>
          <a:prstGeom prst="rect">
            <a:avLst/>
          </a:prstGeom>
          <a:noFill/>
        </p:spPr>
        <p:txBody>
          <a:bodyPr wrap="square" lIns="0" tIns="0" rIns="0" bIns="0" rtlCol="0">
            <a:spAutoFit/>
          </a:bodyPr>
          <a:lstStyle/>
          <a:p>
            <a:pPr algn="ctr"/>
            <a:r>
              <a:rPr lang="en-US" sz="1800">
                <a:latin typeface="Segoe UI" panose="020B0502040204020203" pitchFamily="34" charset="0"/>
                <a:ea typeface="微软雅黑" panose="020B0503020204020204" pitchFamily="34" charset="-122"/>
              </a:rPr>
              <a:t>analyzes data</a:t>
            </a:r>
          </a:p>
        </p:txBody>
      </p:sp>
      <p:grpSp>
        <p:nvGrpSpPr>
          <p:cNvPr id="12" name="Group 4">
            <a:extLst>
              <a:ext uri="{FF2B5EF4-FFF2-40B4-BE49-F238E27FC236}">
                <a16:creationId xmlns:a16="http://schemas.microsoft.com/office/drawing/2014/main" id="{6E52244D-182C-4F90-A29B-0044C6294C49}"/>
              </a:ext>
            </a:extLst>
          </p:cNvPr>
          <p:cNvGrpSpPr>
            <a:grpSpLocks noChangeAspect="1"/>
          </p:cNvGrpSpPr>
          <p:nvPr userDrawn="1"/>
        </p:nvGrpSpPr>
        <p:grpSpPr bwMode="auto">
          <a:xfrm>
            <a:off x="1312023" y="2411399"/>
            <a:ext cx="365760" cy="455255"/>
            <a:chOff x="1062" y="1789"/>
            <a:chExt cx="282" cy="351"/>
          </a:xfrm>
        </p:grpSpPr>
        <p:sp>
          <p:nvSpPr>
            <p:cNvPr id="13" name="Freeform 5">
              <a:extLst>
                <a:ext uri="{FF2B5EF4-FFF2-40B4-BE49-F238E27FC236}">
                  <a16:creationId xmlns:a16="http://schemas.microsoft.com/office/drawing/2014/main" id="{145C68F9-F75E-496E-92AF-62F99772E96B}"/>
                </a:ext>
              </a:extLst>
            </p:cNvPr>
            <p:cNvSpPr>
              <a:spLocks/>
            </p:cNvSpPr>
            <p:nvPr/>
          </p:nvSpPr>
          <p:spPr bwMode="auto">
            <a:xfrm>
              <a:off x="1110" y="1789"/>
              <a:ext cx="186" cy="187"/>
            </a:xfrm>
            <a:custGeom>
              <a:avLst/>
              <a:gdLst>
                <a:gd name="T0" fmla="*/ 85 w 170"/>
                <a:gd name="T1" fmla="*/ 170 h 170"/>
                <a:gd name="T2" fmla="*/ 85 w 170"/>
                <a:gd name="T3" fmla="*/ 170 h 170"/>
                <a:gd name="T4" fmla="*/ 170 w 170"/>
                <a:gd name="T5" fmla="*/ 85 h 170"/>
                <a:gd name="T6" fmla="*/ 120 w 170"/>
                <a:gd name="T7" fmla="*/ 7 h 170"/>
                <a:gd name="T8" fmla="*/ 85 w 170"/>
                <a:gd name="T9" fmla="*/ 0 h 170"/>
                <a:gd name="T10" fmla="*/ 50 w 170"/>
                <a:gd name="T11" fmla="*/ 7 h 170"/>
                <a:gd name="T12" fmla="*/ 0 w 170"/>
                <a:gd name="T13" fmla="*/ 85 h 170"/>
                <a:gd name="T14" fmla="*/ 85 w 170"/>
                <a:gd name="T15" fmla="*/ 170 h 1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0" h="170">
                  <a:moveTo>
                    <a:pt x="85" y="170"/>
                  </a:moveTo>
                  <a:lnTo>
                    <a:pt x="85" y="170"/>
                  </a:lnTo>
                  <a:cubicBezTo>
                    <a:pt x="132" y="170"/>
                    <a:pt x="170" y="132"/>
                    <a:pt x="170" y="85"/>
                  </a:cubicBezTo>
                  <a:cubicBezTo>
                    <a:pt x="170" y="50"/>
                    <a:pt x="150" y="21"/>
                    <a:pt x="120" y="7"/>
                  </a:cubicBezTo>
                  <a:cubicBezTo>
                    <a:pt x="110" y="2"/>
                    <a:pt x="98" y="0"/>
                    <a:pt x="85" y="0"/>
                  </a:cubicBezTo>
                  <a:cubicBezTo>
                    <a:pt x="72" y="0"/>
                    <a:pt x="60" y="2"/>
                    <a:pt x="50" y="7"/>
                  </a:cubicBezTo>
                  <a:cubicBezTo>
                    <a:pt x="20" y="21"/>
                    <a:pt x="0" y="50"/>
                    <a:pt x="0" y="85"/>
                  </a:cubicBezTo>
                  <a:cubicBezTo>
                    <a:pt x="0" y="132"/>
                    <a:pt x="38" y="170"/>
                    <a:pt x="85" y="17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Segoe UI" panose="020B0502040204020203" pitchFamily="34" charset="0"/>
                <a:ea typeface="微软雅黑" panose="020B0503020204020204" pitchFamily="34" charset="-122"/>
              </a:endParaRPr>
            </a:p>
          </p:txBody>
        </p:sp>
        <p:sp>
          <p:nvSpPr>
            <p:cNvPr id="14" name="Freeform 6">
              <a:extLst>
                <a:ext uri="{FF2B5EF4-FFF2-40B4-BE49-F238E27FC236}">
                  <a16:creationId xmlns:a16="http://schemas.microsoft.com/office/drawing/2014/main" id="{625304F1-FE6E-4740-A0B5-E3B712DA43D6}"/>
                </a:ext>
              </a:extLst>
            </p:cNvPr>
            <p:cNvSpPr>
              <a:spLocks/>
            </p:cNvSpPr>
            <p:nvPr/>
          </p:nvSpPr>
          <p:spPr bwMode="auto">
            <a:xfrm>
              <a:off x="1062" y="1999"/>
              <a:ext cx="282" cy="141"/>
            </a:xfrm>
            <a:custGeom>
              <a:avLst/>
              <a:gdLst>
                <a:gd name="T0" fmla="*/ 128 w 256"/>
                <a:gd name="T1" fmla="*/ 0 h 128"/>
                <a:gd name="T2" fmla="*/ 128 w 256"/>
                <a:gd name="T3" fmla="*/ 0 h 128"/>
                <a:gd name="T4" fmla="*/ 0 w 256"/>
                <a:gd name="T5" fmla="*/ 128 h 128"/>
                <a:gd name="T6" fmla="*/ 256 w 256"/>
                <a:gd name="T7" fmla="*/ 128 h 128"/>
                <a:gd name="T8" fmla="*/ 128 w 256"/>
                <a:gd name="T9" fmla="*/ 0 h 128"/>
              </a:gdLst>
              <a:ahLst/>
              <a:cxnLst>
                <a:cxn ang="0">
                  <a:pos x="T0" y="T1"/>
                </a:cxn>
                <a:cxn ang="0">
                  <a:pos x="T2" y="T3"/>
                </a:cxn>
                <a:cxn ang="0">
                  <a:pos x="T4" y="T5"/>
                </a:cxn>
                <a:cxn ang="0">
                  <a:pos x="T6" y="T7"/>
                </a:cxn>
                <a:cxn ang="0">
                  <a:pos x="T8" y="T9"/>
                </a:cxn>
              </a:cxnLst>
              <a:rect l="0" t="0" r="r" b="b"/>
              <a:pathLst>
                <a:path w="256" h="128">
                  <a:moveTo>
                    <a:pt x="128" y="0"/>
                  </a:moveTo>
                  <a:lnTo>
                    <a:pt x="128" y="0"/>
                  </a:lnTo>
                  <a:cubicBezTo>
                    <a:pt x="57" y="0"/>
                    <a:pt x="0" y="57"/>
                    <a:pt x="0" y="128"/>
                  </a:cubicBezTo>
                  <a:lnTo>
                    <a:pt x="256" y="128"/>
                  </a:lnTo>
                  <a:cubicBezTo>
                    <a:pt x="256" y="57"/>
                    <a:pt x="199" y="0"/>
                    <a:pt x="12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Segoe UI" panose="020B0502040204020203" pitchFamily="34" charset="0"/>
                <a:ea typeface="微软雅黑" panose="020B0503020204020204" pitchFamily="34" charset="-122"/>
              </a:endParaRPr>
            </a:p>
          </p:txBody>
        </p:sp>
      </p:grpSp>
      <p:sp>
        <p:nvSpPr>
          <p:cNvPr id="15" name="Oval 14">
            <a:extLst>
              <a:ext uri="{FF2B5EF4-FFF2-40B4-BE49-F238E27FC236}">
                <a16:creationId xmlns:a16="http://schemas.microsoft.com/office/drawing/2014/main" id="{B8385045-18ED-4BF9-A8C6-29D3DB9CA4B7}"/>
              </a:ext>
            </a:extLst>
          </p:cNvPr>
          <p:cNvSpPr/>
          <p:nvPr userDrawn="1"/>
        </p:nvSpPr>
        <p:spPr bwMode="auto">
          <a:xfrm>
            <a:off x="3307192" y="2215611"/>
            <a:ext cx="914400" cy="914400"/>
          </a:xfrm>
          <a:prstGeom prst="ellipse">
            <a:avLst/>
          </a:prstGeom>
          <a:solidFill>
            <a:srgbClr val="F2F2F2"/>
          </a:solidFill>
          <a:ln w="381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Segoe UI" panose="020B0502040204020203" pitchFamily="34" charset="0"/>
              <a:ea typeface="微软雅黑" panose="020B0503020204020204" pitchFamily="34" charset="-122"/>
              <a:cs typeface="Segoe UI" pitchFamily="34" charset="0"/>
            </a:endParaRPr>
          </a:p>
        </p:txBody>
      </p:sp>
      <p:sp>
        <p:nvSpPr>
          <p:cNvPr id="16" name="TextBox 15">
            <a:extLst>
              <a:ext uri="{FF2B5EF4-FFF2-40B4-BE49-F238E27FC236}">
                <a16:creationId xmlns:a16="http://schemas.microsoft.com/office/drawing/2014/main" id="{7DD0FE5A-CA1B-4D4B-8D84-358B1ABE51D2}"/>
              </a:ext>
            </a:extLst>
          </p:cNvPr>
          <p:cNvSpPr txBox="1"/>
          <p:nvPr userDrawn="1"/>
        </p:nvSpPr>
        <p:spPr>
          <a:xfrm>
            <a:off x="4264865" y="2117958"/>
            <a:ext cx="1797164" cy="553998"/>
          </a:xfrm>
          <a:prstGeom prst="rect">
            <a:avLst/>
          </a:prstGeom>
          <a:noFill/>
        </p:spPr>
        <p:txBody>
          <a:bodyPr wrap="square" lIns="0" tIns="0" rIns="0" bIns="0" rtlCol="0">
            <a:spAutoFit/>
          </a:bodyPr>
          <a:lstStyle/>
          <a:p>
            <a:pPr algn="ctr"/>
            <a:r>
              <a:rPr lang="en-US" sz="1800">
                <a:latin typeface="Segoe UI" panose="020B0502040204020203" pitchFamily="34" charset="0"/>
                <a:ea typeface="微软雅黑" panose="020B0503020204020204" pitchFamily="34" charset="-122"/>
              </a:rPr>
              <a:t>and updates </a:t>
            </a:r>
            <a:br>
              <a:rPr lang="en-US" sz="1800">
                <a:latin typeface="Segoe UI" panose="020B0502040204020203" pitchFamily="34" charset="0"/>
                <a:ea typeface="微软雅黑" panose="020B0503020204020204" pitchFamily="34" charset="-122"/>
              </a:rPr>
            </a:br>
            <a:r>
              <a:rPr lang="en-US" sz="1800">
                <a:latin typeface="Segoe UI" panose="020B0502040204020203" pitchFamily="34" charset="0"/>
                <a:ea typeface="微软雅黑" panose="020B0503020204020204" pitchFamily="34" charset="-122"/>
              </a:rPr>
              <a:t>a key report</a:t>
            </a:r>
          </a:p>
        </p:txBody>
      </p:sp>
      <p:sp>
        <p:nvSpPr>
          <p:cNvPr id="17" name="Oval 16">
            <a:extLst>
              <a:ext uri="{FF2B5EF4-FFF2-40B4-BE49-F238E27FC236}">
                <a16:creationId xmlns:a16="http://schemas.microsoft.com/office/drawing/2014/main" id="{86EC9BA7-4E44-4742-A272-F50CE1D499D6}"/>
              </a:ext>
            </a:extLst>
          </p:cNvPr>
          <p:cNvSpPr/>
          <p:nvPr userDrawn="1"/>
        </p:nvSpPr>
        <p:spPr bwMode="auto">
          <a:xfrm>
            <a:off x="6085825" y="2215616"/>
            <a:ext cx="914400" cy="914400"/>
          </a:xfrm>
          <a:prstGeom prst="ellipse">
            <a:avLst/>
          </a:prstGeom>
          <a:solidFill>
            <a:srgbClr val="F2F2F2"/>
          </a:solidFill>
          <a:ln w="381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Segoe UI" panose="020B0502040204020203" pitchFamily="34" charset="0"/>
              <a:ea typeface="微软雅黑" panose="020B0503020204020204" pitchFamily="34" charset="-122"/>
              <a:cs typeface="Segoe UI" pitchFamily="34" charset="0"/>
            </a:endParaRPr>
          </a:p>
        </p:txBody>
      </p:sp>
      <p:sp>
        <p:nvSpPr>
          <p:cNvPr id="18" name="TextBox 17">
            <a:extLst>
              <a:ext uri="{FF2B5EF4-FFF2-40B4-BE49-F238E27FC236}">
                <a16:creationId xmlns:a16="http://schemas.microsoft.com/office/drawing/2014/main" id="{6E01673C-5911-4F8D-A18A-81DE959184C2}"/>
              </a:ext>
            </a:extLst>
          </p:cNvPr>
          <p:cNvSpPr txBox="1"/>
          <p:nvPr userDrawn="1"/>
        </p:nvSpPr>
        <p:spPr>
          <a:xfrm>
            <a:off x="6940097" y="2095448"/>
            <a:ext cx="1797164" cy="553998"/>
          </a:xfrm>
          <a:prstGeom prst="rect">
            <a:avLst/>
          </a:prstGeom>
          <a:noFill/>
        </p:spPr>
        <p:txBody>
          <a:bodyPr wrap="square" lIns="0" tIns="0" rIns="0" bIns="0" rtlCol="0">
            <a:spAutoFit/>
          </a:bodyPr>
          <a:lstStyle/>
          <a:p>
            <a:pPr algn="ctr"/>
            <a:r>
              <a:rPr lang="en-US" sz="1800">
                <a:latin typeface="Segoe UI" panose="020B0502040204020203" pitchFamily="34" charset="0"/>
                <a:ea typeface="微软雅黑" panose="020B0503020204020204" pitchFamily="34" charset="-122"/>
              </a:rPr>
              <a:t>triggering an approval</a:t>
            </a:r>
          </a:p>
        </p:txBody>
      </p:sp>
      <p:sp>
        <p:nvSpPr>
          <p:cNvPr id="19" name="Oval 18">
            <a:extLst>
              <a:ext uri="{FF2B5EF4-FFF2-40B4-BE49-F238E27FC236}">
                <a16:creationId xmlns:a16="http://schemas.microsoft.com/office/drawing/2014/main" id="{1AE8C7A5-EE31-446D-A19A-3D6740F11963}"/>
              </a:ext>
            </a:extLst>
          </p:cNvPr>
          <p:cNvSpPr/>
          <p:nvPr userDrawn="1"/>
        </p:nvSpPr>
        <p:spPr bwMode="auto">
          <a:xfrm>
            <a:off x="8803854" y="2223952"/>
            <a:ext cx="914400" cy="914400"/>
          </a:xfrm>
          <a:prstGeom prst="ellipse">
            <a:avLst/>
          </a:prstGeom>
          <a:solidFill>
            <a:srgbClr val="F2F2F2"/>
          </a:solidFill>
          <a:ln w="381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Segoe UI" panose="020B0502040204020203" pitchFamily="34" charset="0"/>
              <a:ea typeface="微软雅黑" panose="020B0503020204020204" pitchFamily="34" charset="-122"/>
              <a:cs typeface="Segoe UI" pitchFamily="34" charset="0"/>
            </a:endParaRPr>
          </a:p>
        </p:txBody>
      </p:sp>
      <p:sp>
        <p:nvSpPr>
          <p:cNvPr id="20" name="Freeform 24">
            <a:extLst>
              <a:ext uri="{FF2B5EF4-FFF2-40B4-BE49-F238E27FC236}">
                <a16:creationId xmlns:a16="http://schemas.microsoft.com/office/drawing/2014/main" id="{2C2277C9-3982-4527-AD8A-C3BFB5E18A9C}"/>
              </a:ext>
            </a:extLst>
          </p:cNvPr>
          <p:cNvSpPr>
            <a:spLocks/>
          </p:cNvSpPr>
          <p:nvPr userDrawn="1"/>
        </p:nvSpPr>
        <p:spPr bwMode="auto">
          <a:xfrm>
            <a:off x="9110038" y="2431518"/>
            <a:ext cx="61913" cy="61913"/>
          </a:xfrm>
          <a:custGeom>
            <a:avLst/>
            <a:gdLst>
              <a:gd name="T0" fmla="*/ 0 w 48"/>
              <a:gd name="T1" fmla="*/ 0 h 48"/>
              <a:gd name="T2" fmla="*/ 0 w 48"/>
              <a:gd name="T3" fmla="*/ 0 h 48"/>
              <a:gd name="T4" fmla="*/ 48 w 48"/>
              <a:gd name="T5" fmla="*/ 48 h 48"/>
              <a:gd name="T6" fmla="*/ 0 w 48"/>
              <a:gd name="T7" fmla="*/ 0 h 48"/>
              <a:gd name="T8" fmla="*/ 0 w 48"/>
              <a:gd name="T9" fmla="*/ 0 h 48"/>
            </a:gdLst>
            <a:ahLst/>
            <a:cxnLst>
              <a:cxn ang="0">
                <a:pos x="T0" y="T1"/>
              </a:cxn>
              <a:cxn ang="0">
                <a:pos x="T2" y="T3"/>
              </a:cxn>
              <a:cxn ang="0">
                <a:pos x="T4" y="T5"/>
              </a:cxn>
              <a:cxn ang="0">
                <a:pos x="T6" y="T7"/>
              </a:cxn>
              <a:cxn ang="0">
                <a:pos x="T8" y="T9"/>
              </a:cxn>
            </a:cxnLst>
            <a:rect l="0" t="0" r="r" b="b"/>
            <a:pathLst>
              <a:path w="48" h="48">
                <a:moveTo>
                  <a:pt x="0" y="0"/>
                </a:moveTo>
                <a:lnTo>
                  <a:pt x="0" y="0"/>
                </a:lnTo>
                <a:lnTo>
                  <a:pt x="48" y="48"/>
                </a:lnTo>
                <a:lnTo>
                  <a:pt x="0" y="0"/>
                </a:lnTo>
                <a:lnTo>
                  <a:pt x="0" y="0"/>
                </a:lnTo>
                <a:close/>
              </a:path>
            </a:pathLst>
          </a:custGeom>
          <a:solidFill>
            <a:srgbClr val="C1C1C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Segoe UI" panose="020B0502040204020203" pitchFamily="34" charset="0"/>
              <a:ea typeface="微软雅黑" panose="020B0503020204020204" pitchFamily="34" charset="-122"/>
            </a:endParaRPr>
          </a:p>
        </p:txBody>
      </p:sp>
      <p:sp>
        <p:nvSpPr>
          <p:cNvPr id="21" name="Freeform 25">
            <a:extLst>
              <a:ext uri="{FF2B5EF4-FFF2-40B4-BE49-F238E27FC236}">
                <a16:creationId xmlns:a16="http://schemas.microsoft.com/office/drawing/2014/main" id="{BAE923B9-9B19-45E1-BDFC-8D082B5C8199}"/>
              </a:ext>
            </a:extLst>
          </p:cNvPr>
          <p:cNvSpPr>
            <a:spLocks/>
          </p:cNvSpPr>
          <p:nvPr userDrawn="1"/>
        </p:nvSpPr>
        <p:spPr bwMode="auto">
          <a:xfrm>
            <a:off x="9400551" y="2890306"/>
            <a:ext cx="44450" cy="42863"/>
          </a:xfrm>
          <a:custGeom>
            <a:avLst/>
            <a:gdLst>
              <a:gd name="T0" fmla="*/ 33 w 33"/>
              <a:gd name="T1" fmla="*/ 0 h 32"/>
              <a:gd name="T2" fmla="*/ 33 w 33"/>
              <a:gd name="T3" fmla="*/ 0 h 32"/>
              <a:gd name="T4" fmla="*/ 4 w 33"/>
              <a:gd name="T5" fmla="*/ 28 h 32"/>
              <a:gd name="T6" fmla="*/ 0 w 33"/>
              <a:gd name="T7" fmla="*/ 32 h 32"/>
              <a:gd name="T8" fmla="*/ 33 w 33"/>
              <a:gd name="T9" fmla="*/ 32 h 32"/>
              <a:gd name="T10" fmla="*/ 33 w 33"/>
              <a:gd name="T11" fmla="*/ 0 h 32"/>
            </a:gdLst>
            <a:ahLst/>
            <a:cxnLst>
              <a:cxn ang="0">
                <a:pos x="T0" y="T1"/>
              </a:cxn>
              <a:cxn ang="0">
                <a:pos x="T2" y="T3"/>
              </a:cxn>
              <a:cxn ang="0">
                <a:pos x="T4" y="T5"/>
              </a:cxn>
              <a:cxn ang="0">
                <a:pos x="T6" y="T7"/>
              </a:cxn>
              <a:cxn ang="0">
                <a:pos x="T8" y="T9"/>
              </a:cxn>
              <a:cxn ang="0">
                <a:pos x="T10" y="T11"/>
              </a:cxn>
            </a:cxnLst>
            <a:rect l="0" t="0" r="r" b="b"/>
            <a:pathLst>
              <a:path w="33" h="32">
                <a:moveTo>
                  <a:pt x="33" y="0"/>
                </a:moveTo>
                <a:lnTo>
                  <a:pt x="33" y="0"/>
                </a:lnTo>
                <a:lnTo>
                  <a:pt x="4" y="28"/>
                </a:lnTo>
                <a:lnTo>
                  <a:pt x="0" y="32"/>
                </a:lnTo>
                <a:lnTo>
                  <a:pt x="33" y="32"/>
                </a:lnTo>
                <a:lnTo>
                  <a:pt x="33" y="0"/>
                </a:lnTo>
                <a:close/>
              </a:path>
            </a:pathLst>
          </a:custGeom>
          <a:solidFill>
            <a:srgbClr val="C1C1C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Segoe UI" panose="020B0502040204020203" pitchFamily="34" charset="0"/>
              <a:ea typeface="微软雅黑" panose="020B0503020204020204" pitchFamily="34" charset="-122"/>
            </a:endParaRPr>
          </a:p>
        </p:txBody>
      </p:sp>
      <p:sp>
        <p:nvSpPr>
          <p:cNvPr id="22" name="Freeform 26">
            <a:extLst>
              <a:ext uri="{FF2B5EF4-FFF2-40B4-BE49-F238E27FC236}">
                <a16:creationId xmlns:a16="http://schemas.microsoft.com/office/drawing/2014/main" id="{2DE494AD-53CE-4592-8CD9-0E37D7627033}"/>
              </a:ext>
            </a:extLst>
          </p:cNvPr>
          <p:cNvSpPr>
            <a:spLocks/>
          </p:cNvSpPr>
          <p:nvPr userDrawn="1"/>
        </p:nvSpPr>
        <p:spPr bwMode="auto">
          <a:xfrm>
            <a:off x="9308476" y="2828393"/>
            <a:ext cx="136525" cy="74613"/>
          </a:xfrm>
          <a:custGeom>
            <a:avLst/>
            <a:gdLst>
              <a:gd name="T0" fmla="*/ 0 w 104"/>
              <a:gd name="T1" fmla="*/ 0 h 56"/>
              <a:gd name="T2" fmla="*/ 0 w 104"/>
              <a:gd name="T3" fmla="*/ 0 h 56"/>
              <a:gd name="T4" fmla="*/ 0 w 104"/>
              <a:gd name="T5" fmla="*/ 0 h 56"/>
              <a:gd name="T6" fmla="*/ 56 w 104"/>
              <a:gd name="T7" fmla="*/ 56 h 56"/>
              <a:gd name="T8" fmla="*/ 104 w 104"/>
              <a:gd name="T9" fmla="*/ 9 h 56"/>
              <a:gd name="T10" fmla="*/ 56 w 104"/>
              <a:gd name="T11" fmla="*/ 56 h 56"/>
              <a:gd name="T12" fmla="*/ 0 w 104"/>
              <a:gd name="T13" fmla="*/ 0 h 56"/>
            </a:gdLst>
            <a:ahLst/>
            <a:cxnLst>
              <a:cxn ang="0">
                <a:pos x="T0" y="T1"/>
              </a:cxn>
              <a:cxn ang="0">
                <a:pos x="T2" y="T3"/>
              </a:cxn>
              <a:cxn ang="0">
                <a:pos x="T4" y="T5"/>
              </a:cxn>
              <a:cxn ang="0">
                <a:pos x="T6" y="T7"/>
              </a:cxn>
              <a:cxn ang="0">
                <a:pos x="T8" y="T9"/>
              </a:cxn>
              <a:cxn ang="0">
                <a:pos x="T10" y="T11"/>
              </a:cxn>
              <a:cxn ang="0">
                <a:pos x="T12" y="T13"/>
              </a:cxn>
            </a:cxnLst>
            <a:rect l="0" t="0" r="r" b="b"/>
            <a:pathLst>
              <a:path w="104" h="56">
                <a:moveTo>
                  <a:pt x="0" y="0"/>
                </a:moveTo>
                <a:lnTo>
                  <a:pt x="0" y="0"/>
                </a:lnTo>
                <a:lnTo>
                  <a:pt x="0" y="0"/>
                </a:lnTo>
                <a:lnTo>
                  <a:pt x="56" y="56"/>
                </a:lnTo>
                <a:lnTo>
                  <a:pt x="104" y="9"/>
                </a:lnTo>
                <a:lnTo>
                  <a:pt x="56" y="56"/>
                </a:lnTo>
                <a:lnTo>
                  <a:pt x="0" y="0"/>
                </a:lnTo>
                <a:close/>
              </a:path>
            </a:pathLst>
          </a:custGeom>
          <a:solidFill>
            <a:srgbClr val="C1C1C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Segoe UI" panose="020B0502040204020203" pitchFamily="34" charset="0"/>
              <a:ea typeface="微软雅黑" panose="020B0503020204020204" pitchFamily="34" charset="-122"/>
            </a:endParaRPr>
          </a:p>
        </p:txBody>
      </p:sp>
      <p:sp>
        <p:nvSpPr>
          <p:cNvPr id="23" name="Freeform 27">
            <a:extLst>
              <a:ext uri="{FF2B5EF4-FFF2-40B4-BE49-F238E27FC236}">
                <a16:creationId xmlns:a16="http://schemas.microsoft.com/office/drawing/2014/main" id="{041D4145-2F39-4BED-B5A7-24AA223ECD49}"/>
              </a:ext>
            </a:extLst>
          </p:cNvPr>
          <p:cNvSpPr>
            <a:spLocks/>
          </p:cNvSpPr>
          <p:nvPr userDrawn="1"/>
        </p:nvSpPr>
        <p:spPr bwMode="auto">
          <a:xfrm>
            <a:off x="9067176" y="2472793"/>
            <a:ext cx="1588" cy="1588"/>
          </a:xfrm>
          <a:custGeom>
            <a:avLst/>
            <a:gdLst>
              <a:gd name="T0" fmla="*/ 0 w 1"/>
              <a:gd name="T1" fmla="*/ 1 h 1"/>
              <a:gd name="T2" fmla="*/ 0 w 1"/>
              <a:gd name="T3" fmla="*/ 1 h 1"/>
              <a:gd name="T4" fmla="*/ 1 w 1"/>
              <a:gd name="T5" fmla="*/ 0 h 1"/>
              <a:gd name="T6" fmla="*/ 0 w 1"/>
              <a:gd name="T7" fmla="*/ 1 h 1"/>
            </a:gdLst>
            <a:ahLst/>
            <a:cxnLst>
              <a:cxn ang="0">
                <a:pos x="T0" y="T1"/>
              </a:cxn>
              <a:cxn ang="0">
                <a:pos x="T2" y="T3"/>
              </a:cxn>
              <a:cxn ang="0">
                <a:pos x="T4" y="T5"/>
              </a:cxn>
              <a:cxn ang="0">
                <a:pos x="T6" y="T7"/>
              </a:cxn>
            </a:cxnLst>
            <a:rect l="0" t="0" r="r" b="b"/>
            <a:pathLst>
              <a:path w="1" h="1">
                <a:moveTo>
                  <a:pt x="0" y="1"/>
                </a:moveTo>
                <a:lnTo>
                  <a:pt x="0" y="1"/>
                </a:lnTo>
                <a:lnTo>
                  <a:pt x="1" y="0"/>
                </a:lnTo>
                <a:lnTo>
                  <a:pt x="0" y="1"/>
                </a:lnTo>
                <a:close/>
              </a:path>
            </a:pathLst>
          </a:custGeom>
          <a:solidFill>
            <a:srgbClr val="C1C1C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Segoe UI" panose="020B0502040204020203" pitchFamily="34" charset="0"/>
              <a:ea typeface="微软雅黑" panose="020B0503020204020204" pitchFamily="34" charset="-122"/>
            </a:endParaRPr>
          </a:p>
        </p:txBody>
      </p:sp>
      <p:sp>
        <p:nvSpPr>
          <p:cNvPr id="24" name="Oval 23">
            <a:extLst>
              <a:ext uri="{FF2B5EF4-FFF2-40B4-BE49-F238E27FC236}">
                <a16:creationId xmlns:a16="http://schemas.microsoft.com/office/drawing/2014/main" id="{88ABF5AF-38B0-4B6D-A412-058498C0B620}"/>
              </a:ext>
            </a:extLst>
          </p:cNvPr>
          <p:cNvSpPr/>
          <p:nvPr userDrawn="1"/>
        </p:nvSpPr>
        <p:spPr bwMode="auto">
          <a:xfrm>
            <a:off x="7383366" y="3986462"/>
            <a:ext cx="914400" cy="914400"/>
          </a:xfrm>
          <a:prstGeom prst="ellipse">
            <a:avLst/>
          </a:prstGeom>
          <a:solidFill>
            <a:srgbClr val="F2F2F2"/>
          </a:solidFill>
          <a:ln w="381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Segoe UI" panose="020B0502040204020203" pitchFamily="34" charset="0"/>
              <a:ea typeface="微软雅黑" panose="020B0503020204020204" pitchFamily="34" charset="-122"/>
              <a:cs typeface="Segoe UI" pitchFamily="34" charset="0"/>
            </a:endParaRPr>
          </a:p>
        </p:txBody>
      </p:sp>
      <p:sp>
        <p:nvSpPr>
          <p:cNvPr id="25" name="TextBox 24">
            <a:extLst>
              <a:ext uri="{FF2B5EF4-FFF2-40B4-BE49-F238E27FC236}">
                <a16:creationId xmlns:a16="http://schemas.microsoft.com/office/drawing/2014/main" id="{DF4B79F1-D1E1-4A8B-B82F-0ED120E220A1}"/>
              </a:ext>
            </a:extLst>
          </p:cNvPr>
          <p:cNvSpPr txBox="1"/>
          <p:nvPr userDrawn="1"/>
        </p:nvSpPr>
        <p:spPr>
          <a:xfrm>
            <a:off x="10736742" y="3058578"/>
            <a:ext cx="1797164" cy="830997"/>
          </a:xfrm>
          <a:prstGeom prst="rect">
            <a:avLst/>
          </a:prstGeom>
          <a:noFill/>
        </p:spPr>
        <p:txBody>
          <a:bodyPr wrap="square" lIns="0" tIns="0" rIns="0" bIns="0" rtlCol="0">
            <a:spAutoFit/>
          </a:bodyPr>
          <a:lstStyle/>
          <a:p>
            <a:pPr algn="ctr"/>
            <a:r>
              <a:rPr lang="en-US" sz="1800">
                <a:latin typeface="Segoe UI" panose="020B0502040204020203" pitchFamily="34" charset="0"/>
                <a:ea typeface="微软雅黑" panose="020B0503020204020204" pitchFamily="34" charset="-122"/>
              </a:rPr>
              <a:t>Hosted</a:t>
            </a:r>
            <a:br>
              <a:rPr lang="en-US" sz="1800">
                <a:latin typeface="Segoe UI" panose="020B0502040204020203" pitchFamily="34" charset="0"/>
                <a:ea typeface="微软雅黑" panose="020B0503020204020204" pitchFamily="34" charset="-122"/>
              </a:rPr>
            </a:br>
            <a:r>
              <a:rPr lang="en-US" sz="1800">
                <a:latin typeface="Segoe UI" panose="020B0502040204020203" pitchFamily="34" charset="0"/>
                <a:ea typeface="微软雅黑" panose="020B0503020204020204" pitchFamily="34" charset="-122"/>
              </a:rPr>
              <a:t>in </a:t>
            </a:r>
            <a:br>
              <a:rPr lang="en-US" sz="1800">
                <a:latin typeface="Segoe UI" panose="020B0502040204020203" pitchFamily="34" charset="0"/>
                <a:ea typeface="微软雅黑" panose="020B0503020204020204" pitchFamily="34" charset="-122"/>
              </a:rPr>
            </a:br>
            <a:r>
              <a:rPr lang="en-US" sz="1800">
                <a:latin typeface="Segoe UI" panose="020B0502040204020203" pitchFamily="34" charset="0"/>
                <a:ea typeface="微软雅黑" panose="020B0503020204020204" pitchFamily="34" charset="-122"/>
              </a:rPr>
              <a:t>Teams</a:t>
            </a:r>
          </a:p>
        </p:txBody>
      </p:sp>
      <p:sp>
        <p:nvSpPr>
          <p:cNvPr id="26" name="Oval 25">
            <a:extLst>
              <a:ext uri="{FF2B5EF4-FFF2-40B4-BE49-F238E27FC236}">
                <a16:creationId xmlns:a16="http://schemas.microsoft.com/office/drawing/2014/main" id="{A3E91AC2-7871-4E94-98E5-CA1E253700FD}"/>
              </a:ext>
            </a:extLst>
          </p:cNvPr>
          <p:cNvSpPr/>
          <p:nvPr userDrawn="1"/>
        </p:nvSpPr>
        <p:spPr bwMode="auto">
          <a:xfrm>
            <a:off x="4823386" y="4013913"/>
            <a:ext cx="914400" cy="914400"/>
          </a:xfrm>
          <a:prstGeom prst="ellipse">
            <a:avLst/>
          </a:prstGeom>
          <a:solidFill>
            <a:srgbClr val="F2F2F2"/>
          </a:solidFill>
          <a:ln w="381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Segoe UI" panose="020B0502040204020203" pitchFamily="34" charset="0"/>
              <a:ea typeface="微软雅黑" panose="020B0503020204020204" pitchFamily="34" charset="-122"/>
              <a:cs typeface="Segoe UI" pitchFamily="34" charset="0"/>
            </a:endParaRPr>
          </a:p>
        </p:txBody>
      </p:sp>
      <p:sp>
        <p:nvSpPr>
          <p:cNvPr id="27" name="TextBox 26">
            <a:extLst>
              <a:ext uri="{FF2B5EF4-FFF2-40B4-BE49-F238E27FC236}">
                <a16:creationId xmlns:a16="http://schemas.microsoft.com/office/drawing/2014/main" id="{CE7F17EF-E2C7-4C2C-BF9A-C933FF7BCE53}"/>
              </a:ext>
            </a:extLst>
          </p:cNvPr>
          <p:cNvSpPr txBox="1"/>
          <p:nvPr userDrawn="1"/>
        </p:nvSpPr>
        <p:spPr>
          <a:xfrm>
            <a:off x="8229438" y="3847126"/>
            <a:ext cx="1797164" cy="553998"/>
          </a:xfrm>
          <a:prstGeom prst="rect">
            <a:avLst/>
          </a:prstGeom>
          <a:noFill/>
        </p:spPr>
        <p:txBody>
          <a:bodyPr wrap="square" lIns="0" tIns="0" rIns="0" bIns="0" rtlCol="0">
            <a:spAutoFit/>
          </a:bodyPr>
          <a:lstStyle/>
          <a:p>
            <a:pPr algn="ctr"/>
            <a:r>
              <a:rPr lang="en-US" sz="1800">
                <a:latin typeface="Segoe UI" panose="020B0502040204020203" pitchFamily="34" charset="0"/>
                <a:ea typeface="微软雅黑" panose="020B0503020204020204" pitchFamily="34" charset="-122"/>
              </a:rPr>
              <a:t>creating </a:t>
            </a:r>
            <a:br>
              <a:rPr lang="en-US" sz="1800">
                <a:latin typeface="Segoe UI" panose="020B0502040204020203" pitchFamily="34" charset="0"/>
                <a:ea typeface="微软雅黑" panose="020B0503020204020204" pitchFamily="34" charset="-122"/>
              </a:rPr>
            </a:br>
            <a:r>
              <a:rPr lang="en-US" sz="1800">
                <a:latin typeface="Segoe UI" panose="020B0502040204020203" pitchFamily="34" charset="0"/>
                <a:ea typeface="微软雅黑" panose="020B0503020204020204" pitchFamily="34" charset="-122"/>
              </a:rPr>
              <a:t>a to-do`</a:t>
            </a:r>
          </a:p>
        </p:txBody>
      </p:sp>
      <p:sp>
        <p:nvSpPr>
          <p:cNvPr id="28" name="Oval 27">
            <a:extLst>
              <a:ext uri="{FF2B5EF4-FFF2-40B4-BE49-F238E27FC236}">
                <a16:creationId xmlns:a16="http://schemas.microsoft.com/office/drawing/2014/main" id="{91E253DD-0BEC-4E82-B4BE-B6011E4F9134}"/>
              </a:ext>
            </a:extLst>
          </p:cNvPr>
          <p:cNvSpPr/>
          <p:nvPr userDrawn="1"/>
        </p:nvSpPr>
        <p:spPr bwMode="auto">
          <a:xfrm>
            <a:off x="2187151" y="3981845"/>
            <a:ext cx="914400" cy="914400"/>
          </a:xfrm>
          <a:prstGeom prst="ellipse">
            <a:avLst/>
          </a:prstGeom>
          <a:solidFill>
            <a:srgbClr val="F2F2F2"/>
          </a:solidFill>
          <a:ln w="381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Segoe UI" panose="020B0502040204020203" pitchFamily="34" charset="0"/>
              <a:ea typeface="微软雅黑" panose="020B0503020204020204" pitchFamily="34" charset="-122"/>
              <a:cs typeface="Segoe UI" pitchFamily="34" charset="0"/>
            </a:endParaRPr>
          </a:p>
        </p:txBody>
      </p:sp>
      <p:sp>
        <p:nvSpPr>
          <p:cNvPr id="29" name="TextBox 28">
            <a:extLst>
              <a:ext uri="{FF2B5EF4-FFF2-40B4-BE49-F238E27FC236}">
                <a16:creationId xmlns:a16="http://schemas.microsoft.com/office/drawing/2014/main" id="{37C833AE-9A74-4E28-B136-740817152525}"/>
              </a:ext>
            </a:extLst>
          </p:cNvPr>
          <p:cNvSpPr txBox="1"/>
          <p:nvPr userDrawn="1"/>
        </p:nvSpPr>
        <p:spPr>
          <a:xfrm>
            <a:off x="3057084" y="3867432"/>
            <a:ext cx="1797164" cy="553998"/>
          </a:xfrm>
          <a:prstGeom prst="rect">
            <a:avLst/>
          </a:prstGeom>
          <a:noFill/>
        </p:spPr>
        <p:txBody>
          <a:bodyPr wrap="square" lIns="0" tIns="0" rIns="0" bIns="0" rtlCol="0">
            <a:spAutoFit/>
          </a:bodyPr>
          <a:lstStyle/>
          <a:p>
            <a:pPr algn="ctr"/>
            <a:r>
              <a:rPr lang="en-US" sz="1800">
                <a:latin typeface="Segoe UI" panose="020B0502040204020203" pitchFamily="34" charset="0"/>
                <a:ea typeface="微软雅黑" panose="020B0503020204020204" pitchFamily="34" charset="-122"/>
              </a:rPr>
              <a:t>scheduling a discussion</a:t>
            </a:r>
          </a:p>
        </p:txBody>
      </p:sp>
      <p:sp>
        <p:nvSpPr>
          <p:cNvPr id="30" name="Oval 29">
            <a:extLst>
              <a:ext uri="{FF2B5EF4-FFF2-40B4-BE49-F238E27FC236}">
                <a16:creationId xmlns:a16="http://schemas.microsoft.com/office/drawing/2014/main" id="{327A17A7-1D1D-4977-9EE1-D96BB53D7E88}"/>
              </a:ext>
            </a:extLst>
          </p:cNvPr>
          <p:cNvSpPr/>
          <p:nvPr userDrawn="1"/>
        </p:nvSpPr>
        <p:spPr bwMode="auto">
          <a:xfrm>
            <a:off x="6113395" y="5762868"/>
            <a:ext cx="914400" cy="914400"/>
          </a:xfrm>
          <a:prstGeom prst="ellipse">
            <a:avLst/>
          </a:prstGeom>
          <a:solidFill>
            <a:srgbClr val="F2F2F2"/>
          </a:solidFill>
          <a:ln w="381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Segoe UI" panose="020B0502040204020203" pitchFamily="34" charset="0"/>
              <a:ea typeface="微软雅黑" panose="020B0503020204020204" pitchFamily="34" charset="-122"/>
              <a:cs typeface="Segoe UI" pitchFamily="34" charset="0"/>
            </a:endParaRPr>
          </a:p>
        </p:txBody>
      </p:sp>
      <p:sp>
        <p:nvSpPr>
          <p:cNvPr id="31" name="TextBox 30">
            <a:extLst>
              <a:ext uri="{FF2B5EF4-FFF2-40B4-BE49-F238E27FC236}">
                <a16:creationId xmlns:a16="http://schemas.microsoft.com/office/drawing/2014/main" id="{46D6B5CF-0E09-43EF-967B-BC7B8FE248C9}"/>
              </a:ext>
            </a:extLst>
          </p:cNvPr>
          <p:cNvSpPr txBox="1"/>
          <p:nvPr userDrawn="1"/>
        </p:nvSpPr>
        <p:spPr>
          <a:xfrm>
            <a:off x="4232367" y="5605547"/>
            <a:ext cx="1797164" cy="553998"/>
          </a:xfrm>
          <a:prstGeom prst="rect">
            <a:avLst/>
          </a:prstGeom>
          <a:noFill/>
        </p:spPr>
        <p:txBody>
          <a:bodyPr wrap="square" lIns="0" tIns="0" rIns="0" bIns="0" rtlCol="0">
            <a:spAutoFit/>
          </a:bodyPr>
          <a:lstStyle/>
          <a:p>
            <a:pPr algn="ctr"/>
            <a:r>
              <a:rPr lang="en-US" sz="1800">
                <a:latin typeface="Segoe UI" panose="020B0502040204020203" pitchFamily="34" charset="0"/>
                <a:ea typeface="微软雅黑" panose="020B0503020204020204" pitchFamily="34" charset="-122"/>
              </a:rPr>
              <a:t>archiving the document</a:t>
            </a:r>
          </a:p>
        </p:txBody>
      </p:sp>
      <p:sp>
        <p:nvSpPr>
          <p:cNvPr id="32" name="Oval 31">
            <a:extLst>
              <a:ext uri="{FF2B5EF4-FFF2-40B4-BE49-F238E27FC236}">
                <a16:creationId xmlns:a16="http://schemas.microsoft.com/office/drawing/2014/main" id="{3EF2F8D6-514D-488F-B67C-CF09896788C5}"/>
              </a:ext>
            </a:extLst>
          </p:cNvPr>
          <p:cNvSpPr/>
          <p:nvPr userDrawn="1"/>
        </p:nvSpPr>
        <p:spPr bwMode="auto">
          <a:xfrm>
            <a:off x="3225315" y="5727846"/>
            <a:ext cx="914400" cy="914400"/>
          </a:xfrm>
          <a:prstGeom prst="ellipse">
            <a:avLst/>
          </a:prstGeom>
          <a:solidFill>
            <a:srgbClr val="F2F2F2"/>
          </a:solidFill>
          <a:ln w="381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Segoe UI" panose="020B0502040204020203" pitchFamily="34" charset="0"/>
              <a:ea typeface="微软雅黑" panose="020B0503020204020204" pitchFamily="34" charset="-122"/>
              <a:cs typeface="Segoe UI" pitchFamily="34" charset="0"/>
            </a:endParaRPr>
          </a:p>
        </p:txBody>
      </p:sp>
      <p:sp>
        <p:nvSpPr>
          <p:cNvPr id="33" name="TextBox 32">
            <a:extLst>
              <a:ext uri="{FF2B5EF4-FFF2-40B4-BE49-F238E27FC236}">
                <a16:creationId xmlns:a16="http://schemas.microsoft.com/office/drawing/2014/main" id="{56465047-8488-4486-8CBF-776B0268EB59}"/>
              </a:ext>
            </a:extLst>
          </p:cNvPr>
          <p:cNvSpPr txBox="1"/>
          <p:nvPr userDrawn="1"/>
        </p:nvSpPr>
        <p:spPr>
          <a:xfrm>
            <a:off x="1383724" y="5608427"/>
            <a:ext cx="1797164" cy="553998"/>
          </a:xfrm>
          <a:prstGeom prst="rect">
            <a:avLst/>
          </a:prstGeom>
          <a:noFill/>
        </p:spPr>
        <p:txBody>
          <a:bodyPr wrap="square" lIns="0" tIns="0" rIns="0" bIns="0" rtlCol="0">
            <a:spAutoFit/>
          </a:bodyPr>
          <a:lstStyle/>
          <a:p>
            <a:pPr algn="ctr"/>
            <a:r>
              <a:rPr lang="en-US" sz="1800">
                <a:latin typeface="Segoe UI" panose="020B0502040204020203" pitchFamily="34" charset="0"/>
                <a:ea typeface="微软雅黑" panose="020B0503020204020204" pitchFamily="34" charset="-122"/>
              </a:rPr>
              <a:t>approving an update</a:t>
            </a:r>
          </a:p>
        </p:txBody>
      </p:sp>
      <p:pic>
        <p:nvPicPr>
          <p:cNvPr id="34" name="Picture 33">
            <a:extLst>
              <a:ext uri="{FF2B5EF4-FFF2-40B4-BE49-F238E27FC236}">
                <a16:creationId xmlns:a16="http://schemas.microsoft.com/office/drawing/2014/main" id="{E4216F8D-7E97-49FD-9357-32F17659BD1D}"/>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3246486" y="2162026"/>
            <a:ext cx="984248" cy="984248"/>
          </a:xfrm>
          <a:prstGeom prst="rect">
            <a:avLst/>
          </a:prstGeom>
        </p:spPr>
      </p:pic>
      <p:pic>
        <p:nvPicPr>
          <p:cNvPr id="35" name="Picture 34" descr="A picture containing sign&#10;&#10;Description automatically generated">
            <a:extLst>
              <a:ext uri="{FF2B5EF4-FFF2-40B4-BE49-F238E27FC236}">
                <a16:creationId xmlns:a16="http://schemas.microsoft.com/office/drawing/2014/main" id="{93A2BF5F-A632-4D49-93FF-29776C50EDEE}"/>
              </a:ext>
            </a:extLst>
          </p:cNvPr>
          <p:cNvPicPr>
            <a:picLocks noChangeAspect="1"/>
          </p:cNvPicPr>
          <p:nvPr userDrawn="1"/>
        </p:nvPicPr>
        <p:blipFill>
          <a:blip r:embed="rId3"/>
          <a:stretch>
            <a:fillRect/>
          </a:stretch>
        </p:blipFill>
        <p:spPr>
          <a:xfrm>
            <a:off x="8730067" y="2146186"/>
            <a:ext cx="1061974" cy="1061974"/>
          </a:xfrm>
          <a:prstGeom prst="rect">
            <a:avLst/>
          </a:prstGeom>
        </p:spPr>
      </p:pic>
      <p:pic>
        <p:nvPicPr>
          <p:cNvPr id="36" name="Picture 6" descr="See the source image">
            <a:extLst>
              <a:ext uri="{FF2B5EF4-FFF2-40B4-BE49-F238E27FC236}">
                <a16:creationId xmlns:a16="http://schemas.microsoft.com/office/drawing/2014/main" id="{B7B1F81A-2852-45DC-A35E-45F6C6B30EB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7331573" y="4129246"/>
            <a:ext cx="1095601" cy="633940"/>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36" descr="A close up of a logo&#10;&#10;Description automatically generated">
            <a:extLst>
              <a:ext uri="{FF2B5EF4-FFF2-40B4-BE49-F238E27FC236}">
                <a16:creationId xmlns:a16="http://schemas.microsoft.com/office/drawing/2014/main" id="{A0492890-2FAA-4EC8-8228-D0A7092A56B8}"/>
              </a:ext>
            </a:extLst>
          </p:cNvPr>
          <p:cNvPicPr>
            <a:picLocks noChangeAspect="1"/>
          </p:cNvPicPr>
          <p:nvPr userDrawn="1"/>
        </p:nvPicPr>
        <p:blipFill>
          <a:blip r:embed="rId5"/>
          <a:stretch>
            <a:fillRect/>
          </a:stretch>
        </p:blipFill>
        <p:spPr>
          <a:xfrm>
            <a:off x="4745135" y="3919107"/>
            <a:ext cx="1042762" cy="1042762"/>
          </a:xfrm>
          <a:prstGeom prst="rect">
            <a:avLst/>
          </a:prstGeom>
        </p:spPr>
      </p:pic>
      <p:pic>
        <p:nvPicPr>
          <p:cNvPr id="38" name="Picture 37" descr="A close up of a logo&#10;&#10;Description automatically generated">
            <a:extLst>
              <a:ext uri="{FF2B5EF4-FFF2-40B4-BE49-F238E27FC236}">
                <a16:creationId xmlns:a16="http://schemas.microsoft.com/office/drawing/2014/main" id="{85B6A86D-367F-4723-A8AA-9DE036635D40}"/>
              </a:ext>
            </a:extLst>
          </p:cNvPr>
          <p:cNvPicPr>
            <a:picLocks noChangeAspect="1"/>
          </p:cNvPicPr>
          <p:nvPr userDrawn="1"/>
        </p:nvPicPr>
        <p:blipFill>
          <a:blip r:embed="rId5"/>
          <a:stretch>
            <a:fillRect/>
          </a:stretch>
        </p:blipFill>
        <p:spPr>
          <a:xfrm>
            <a:off x="2093482" y="3900049"/>
            <a:ext cx="1042762" cy="1042762"/>
          </a:xfrm>
          <a:prstGeom prst="rect">
            <a:avLst/>
          </a:prstGeom>
        </p:spPr>
      </p:pic>
      <p:pic>
        <p:nvPicPr>
          <p:cNvPr id="39" name="Picture 2" descr="See the source image">
            <a:extLst>
              <a:ext uri="{FF2B5EF4-FFF2-40B4-BE49-F238E27FC236}">
                <a16:creationId xmlns:a16="http://schemas.microsoft.com/office/drawing/2014/main" id="{7A26AD50-BD09-4C2E-925A-1A9BCC33AD4D}"/>
              </a:ext>
            </a:extLst>
          </p:cNvPr>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3443254" y="5949992"/>
            <a:ext cx="450808" cy="450808"/>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39" descr="A picture containing sign&#10;&#10;Description automatically generated">
            <a:extLst>
              <a:ext uri="{FF2B5EF4-FFF2-40B4-BE49-F238E27FC236}">
                <a16:creationId xmlns:a16="http://schemas.microsoft.com/office/drawing/2014/main" id="{F5351AB4-F1B0-4071-9898-52A6AEBED0D8}"/>
              </a:ext>
            </a:extLst>
          </p:cNvPr>
          <p:cNvPicPr>
            <a:picLocks noChangeAspect="1"/>
          </p:cNvPicPr>
          <p:nvPr userDrawn="1"/>
        </p:nvPicPr>
        <p:blipFill>
          <a:blip r:embed="rId3"/>
          <a:stretch>
            <a:fillRect/>
          </a:stretch>
        </p:blipFill>
        <p:spPr>
          <a:xfrm>
            <a:off x="6055873" y="5684273"/>
            <a:ext cx="1061974" cy="1061974"/>
          </a:xfrm>
          <a:prstGeom prst="rect">
            <a:avLst/>
          </a:prstGeom>
        </p:spPr>
      </p:pic>
      <p:sp>
        <p:nvSpPr>
          <p:cNvPr id="41" name="TextBox 40">
            <a:extLst>
              <a:ext uri="{FF2B5EF4-FFF2-40B4-BE49-F238E27FC236}">
                <a16:creationId xmlns:a16="http://schemas.microsoft.com/office/drawing/2014/main" id="{8D0B1BDA-DEFA-428A-B763-1400FCFD940C}"/>
              </a:ext>
            </a:extLst>
          </p:cNvPr>
          <p:cNvSpPr txBox="1"/>
          <p:nvPr userDrawn="1"/>
        </p:nvSpPr>
        <p:spPr>
          <a:xfrm>
            <a:off x="30130" y="2404715"/>
            <a:ext cx="1169424" cy="276999"/>
          </a:xfrm>
          <a:prstGeom prst="rect">
            <a:avLst/>
          </a:prstGeom>
          <a:noFill/>
        </p:spPr>
        <p:txBody>
          <a:bodyPr wrap="square" lIns="0" tIns="0" rIns="0" bIns="0" rtlCol="0">
            <a:spAutoFit/>
          </a:bodyPr>
          <a:lstStyle/>
          <a:p>
            <a:pPr algn="ctr"/>
            <a:r>
              <a:rPr lang="en-US" sz="1800">
                <a:latin typeface="Segoe UI" panose="020B0502040204020203" pitchFamily="34" charset="0"/>
                <a:ea typeface="微软雅黑" panose="020B0503020204020204" pitchFamily="34" charset="-122"/>
              </a:rPr>
              <a:t>user</a:t>
            </a:r>
          </a:p>
        </p:txBody>
      </p:sp>
      <p:sp>
        <p:nvSpPr>
          <p:cNvPr id="42" name="Right Brace 41">
            <a:extLst>
              <a:ext uri="{FF2B5EF4-FFF2-40B4-BE49-F238E27FC236}">
                <a16:creationId xmlns:a16="http://schemas.microsoft.com/office/drawing/2014/main" id="{2309F83B-577A-4C40-A180-924376259094}"/>
              </a:ext>
            </a:extLst>
          </p:cNvPr>
          <p:cNvSpPr/>
          <p:nvPr userDrawn="1"/>
        </p:nvSpPr>
        <p:spPr>
          <a:xfrm>
            <a:off x="10617200" y="2311400"/>
            <a:ext cx="579652" cy="4198102"/>
          </a:xfrm>
          <a:prstGeom prst="rightBrace">
            <a:avLst>
              <a:gd name="adj1" fmla="val 40102"/>
              <a:gd name="adj2" fmla="val 50000"/>
            </a:avLst>
          </a:prstGeom>
          <a:ln w="38100">
            <a:solidFill>
              <a:schemeClr val="bg1">
                <a:lumMod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Segoe UI" panose="020B0502040204020203" pitchFamily="34" charset="0"/>
              <a:ea typeface="微软雅黑" panose="020B0503020204020204" pitchFamily="34" charset="-122"/>
            </a:endParaRPr>
          </a:p>
        </p:txBody>
      </p:sp>
      <p:sp>
        <p:nvSpPr>
          <p:cNvPr id="43" name="TextBox 42">
            <a:extLst>
              <a:ext uri="{FF2B5EF4-FFF2-40B4-BE49-F238E27FC236}">
                <a16:creationId xmlns:a16="http://schemas.microsoft.com/office/drawing/2014/main" id="{7EBC0D15-C2DC-48F3-A1AF-A97C4BDD002D}"/>
              </a:ext>
            </a:extLst>
          </p:cNvPr>
          <p:cNvSpPr txBox="1"/>
          <p:nvPr userDrawn="1"/>
        </p:nvSpPr>
        <p:spPr>
          <a:xfrm>
            <a:off x="5665663" y="3854732"/>
            <a:ext cx="1797164" cy="553998"/>
          </a:xfrm>
          <a:prstGeom prst="rect">
            <a:avLst/>
          </a:prstGeom>
          <a:noFill/>
        </p:spPr>
        <p:txBody>
          <a:bodyPr wrap="square" lIns="0" tIns="0" rIns="0" bIns="0" rtlCol="0">
            <a:spAutoFit/>
          </a:bodyPr>
          <a:lstStyle/>
          <a:p>
            <a:pPr algn="ctr"/>
            <a:r>
              <a:rPr lang="en-US" sz="1800">
                <a:latin typeface="Segoe UI" panose="020B0502040204020203" pitchFamily="34" charset="0"/>
                <a:ea typeface="微软雅黑" panose="020B0503020204020204" pitchFamily="34" charset="-122"/>
              </a:rPr>
              <a:t>sending a notification</a:t>
            </a:r>
          </a:p>
        </p:txBody>
      </p:sp>
      <p:pic>
        <p:nvPicPr>
          <p:cNvPr id="44" name="Picture 2">
            <a:extLst>
              <a:ext uri="{FF2B5EF4-FFF2-40B4-BE49-F238E27FC236}">
                <a16:creationId xmlns:a16="http://schemas.microsoft.com/office/drawing/2014/main" id="{794C7112-7480-4BAF-AC3E-4FFE9A5B794B}"/>
              </a:ext>
              <a:ext uri="{C183D7F6-B498-43B3-948B-1728B52AA6E4}">
                <adec:decorative xmlns:adec="http://schemas.microsoft.com/office/drawing/2017/decorative" val="1"/>
              </a:ext>
            </a:extLst>
          </p:cNvPr>
          <p:cNvPicPr>
            <a:picLocks noChangeAspect="1" noChangeArrowheads="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11382204" y="4107941"/>
            <a:ext cx="630480" cy="586366"/>
          </a:xfrm>
          <a:prstGeom prst="rect">
            <a:avLst/>
          </a:prstGeom>
          <a:noFill/>
          <a:extLst>
            <a:ext uri="{909E8E84-426E-40DD-AFC4-6F175D3DCCD1}">
              <a14:hiddenFill xmlns:a14="http://schemas.microsoft.com/office/drawing/2010/main">
                <a:solidFill>
                  <a:srgbClr val="FFFFFF"/>
                </a:solidFill>
              </a14:hiddenFill>
            </a:ext>
          </a:extLst>
        </p:spPr>
      </p:pic>
      <p:pic>
        <p:nvPicPr>
          <p:cNvPr id="45" name="Graphic 44">
            <a:extLst>
              <a:ext uri="{FF2B5EF4-FFF2-40B4-BE49-F238E27FC236}">
                <a16:creationId xmlns:a16="http://schemas.microsoft.com/office/drawing/2014/main" id="{AC02F191-56FD-481F-893B-367FC2D734A3}"/>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6234003" y="2372447"/>
            <a:ext cx="539897" cy="539897"/>
          </a:xfrm>
          <a:prstGeom prst="rect">
            <a:avLst/>
          </a:prstGeom>
        </p:spPr>
      </p:pic>
      <p:sp>
        <p:nvSpPr>
          <p:cNvPr id="46" name="TextBox 45">
            <a:extLst>
              <a:ext uri="{FF2B5EF4-FFF2-40B4-BE49-F238E27FC236}">
                <a16:creationId xmlns:a16="http://schemas.microsoft.com/office/drawing/2014/main" id="{13C40A7E-A99F-4F54-BC05-753EB1F9DB6F}"/>
              </a:ext>
            </a:extLst>
          </p:cNvPr>
          <p:cNvSpPr txBox="1"/>
          <p:nvPr userDrawn="1"/>
        </p:nvSpPr>
        <p:spPr>
          <a:xfrm>
            <a:off x="10806517" y="5118995"/>
            <a:ext cx="1797164" cy="830997"/>
          </a:xfrm>
          <a:prstGeom prst="rect">
            <a:avLst/>
          </a:prstGeom>
          <a:noFill/>
        </p:spPr>
        <p:txBody>
          <a:bodyPr wrap="square" lIns="0" tIns="0" rIns="0" bIns="0" rtlCol="0">
            <a:spAutoFit/>
          </a:bodyPr>
          <a:lstStyle/>
          <a:p>
            <a:pPr algn="ctr"/>
            <a:r>
              <a:rPr lang="en-US" sz="1800">
                <a:latin typeface="Segoe UI" panose="020B0502040204020203" pitchFamily="34" charset="0"/>
                <a:ea typeface="微软雅黑" panose="020B0503020204020204" pitchFamily="34" charset="-122"/>
              </a:rPr>
              <a:t>APIs </a:t>
            </a:r>
            <a:br>
              <a:rPr lang="en-US" sz="1800">
                <a:latin typeface="Segoe UI" panose="020B0502040204020203" pitchFamily="34" charset="0"/>
                <a:ea typeface="微软雅黑" panose="020B0503020204020204" pitchFamily="34" charset="-122"/>
              </a:rPr>
            </a:br>
            <a:r>
              <a:rPr lang="en-US" sz="1800">
                <a:latin typeface="Segoe UI" panose="020B0502040204020203" pitchFamily="34" charset="0"/>
                <a:ea typeface="微软雅黑" panose="020B0503020204020204" pitchFamily="34" charset="-122"/>
              </a:rPr>
              <a:t>via </a:t>
            </a:r>
            <a:br>
              <a:rPr lang="en-US" sz="1800">
                <a:latin typeface="Segoe UI" panose="020B0502040204020203" pitchFamily="34" charset="0"/>
                <a:ea typeface="微软雅黑" panose="020B0503020204020204" pitchFamily="34" charset="-122"/>
              </a:rPr>
            </a:br>
            <a:r>
              <a:rPr lang="en-US" sz="1800">
                <a:latin typeface="Segoe UI" panose="020B0502040204020203" pitchFamily="34" charset="0"/>
                <a:ea typeface="微软雅黑" panose="020B0503020204020204" pitchFamily="34" charset="-122"/>
              </a:rPr>
              <a:t>Graph</a:t>
            </a:r>
          </a:p>
        </p:txBody>
      </p:sp>
    </p:spTree>
    <p:extLst>
      <p:ext uri="{BB962C8B-B14F-4D97-AF65-F5344CB8AC3E}">
        <p14:creationId xmlns:p14="http://schemas.microsoft.com/office/powerpoint/2010/main" val="35621495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42" grpId="0" animBg="1"/>
      <p:bldP spid="46" grpId="0"/>
    </p:bld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solidFill>
                  <a:srgbClr val="000000"/>
                </a:soli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554"/>
          </a:xfrm>
        </p:spPr>
        <p:txBody>
          <a:bodyPr/>
          <a:lstStyle>
            <a:lvl1pPr marL="0" indent="0">
              <a:buNone/>
              <a:defRPr sz="2200">
                <a:solidFill>
                  <a:srgbClr val="000000"/>
                </a:solidFill>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000000"/>
                </a:solidFill>
                <a:latin typeface="+mn-lt"/>
                <a:cs typeface="Segoe UI" panose="020B0502040204020203" pitchFamily="34" charset="0"/>
              </a:defRPr>
            </a:lvl1pPr>
          </a:lstStyle>
          <a:p>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Tree>
    <p:extLst>
      <p:ext uri="{BB962C8B-B14F-4D97-AF65-F5344CB8AC3E}">
        <p14:creationId xmlns:p14="http://schemas.microsoft.com/office/powerpoint/2010/main" val="23484116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1986683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solidFill>
                  <a:srgbClr val="000000"/>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000000"/>
                </a:solidFill>
                <a:latin typeface="+mn-lt"/>
                <a:cs typeface="Segoe UI" panose="020B0502040204020203" pitchFamily="34" charset="0"/>
              </a:defRPr>
            </a:lvl1pPr>
          </a:lstStyle>
          <a:p>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Tree>
    <p:extLst>
      <p:ext uri="{BB962C8B-B14F-4D97-AF65-F5344CB8AC3E}">
        <p14:creationId xmlns:p14="http://schemas.microsoft.com/office/powerpoint/2010/main" val="384319879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Tree>
    <p:extLst>
      <p:ext uri="{BB962C8B-B14F-4D97-AF65-F5344CB8AC3E}">
        <p14:creationId xmlns:p14="http://schemas.microsoft.com/office/powerpoint/2010/main" val="79645408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latin typeface="Segoe UI" panose="020B0502040204020203" pitchFamily="34" charset="0"/>
                <a:ea typeface="微软雅黑" panose="020B0503020204020204" pitchFamily="34" charset="-122"/>
              </a:rPr>
              <a:t>ELT layout</a:t>
            </a:r>
          </a:p>
        </p:txBody>
      </p:sp>
    </p:spTree>
    <p:extLst>
      <p:ext uri="{BB962C8B-B14F-4D97-AF65-F5344CB8AC3E}">
        <p14:creationId xmlns:p14="http://schemas.microsoft.com/office/powerpoint/2010/main" val="2075050469"/>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latin typeface="Segoe UI" panose="020B0502040204020203" pitchFamily="34" charset="0"/>
                <a:ea typeface="微软雅黑" panose="020B0503020204020204" pitchFamily="34" charset="-122"/>
              </a:rPr>
              <a:t>ELT layout</a:t>
            </a:r>
          </a:p>
        </p:txBody>
      </p:sp>
    </p:spTree>
    <p:extLst>
      <p:ext uri="{BB962C8B-B14F-4D97-AF65-F5344CB8AC3E}">
        <p14:creationId xmlns:p14="http://schemas.microsoft.com/office/powerpoint/2010/main" val="128688287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latin typeface="Segoe UI" panose="020B0502040204020203" pitchFamily="34" charset="0"/>
                <a:ea typeface="微软雅黑" panose="020B0503020204020204" pitchFamily="34" charset="-122"/>
              </a:rPr>
              <a:t>ELT layout</a:t>
            </a:r>
          </a:p>
        </p:txBody>
      </p:sp>
    </p:spTree>
    <p:extLst>
      <p:ext uri="{BB962C8B-B14F-4D97-AF65-F5344CB8AC3E}">
        <p14:creationId xmlns:p14="http://schemas.microsoft.com/office/powerpoint/2010/main" val="1586467903"/>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
        <p:nvSpPr>
          <p:cNvPr id="5" name="TextBox 4">
            <a:extLst>
              <a:ext uri="{FF2B5EF4-FFF2-40B4-BE49-F238E27FC236}">
                <a16:creationId xmlns:a16="http://schemas.microsoft.com/office/drawing/2014/main" id="{3D6FDE6F-0F4B-446A-A51F-494FB099665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latin typeface="Segoe UI" panose="020B0502040204020203" pitchFamily="34" charset="0"/>
                <a:ea typeface="微软雅黑" panose="020B0503020204020204" pitchFamily="34" charset="-122"/>
              </a:rPr>
              <a:t>ELT layout</a:t>
            </a:r>
          </a:p>
        </p:txBody>
      </p:sp>
    </p:spTree>
    <p:extLst>
      <p:ext uri="{BB962C8B-B14F-4D97-AF65-F5344CB8AC3E}">
        <p14:creationId xmlns:p14="http://schemas.microsoft.com/office/powerpoint/2010/main" val="1520096524"/>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
        <p:nvSpPr>
          <p:cNvPr id="10" name="TextBox 9">
            <a:extLst>
              <a:ext uri="{FF2B5EF4-FFF2-40B4-BE49-F238E27FC236}">
                <a16:creationId xmlns:a16="http://schemas.microsoft.com/office/drawing/2014/main" id="{CAF59E09-7602-42B9-AB0C-9D1365A9EBB2}"/>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latin typeface="Segoe UI" panose="020B0502040204020203" pitchFamily="34" charset="0"/>
                <a:ea typeface="微软雅黑" panose="020B0503020204020204" pitchFamily="34" charset="-122"/>
              </a:rPr>
              <a:t>ELT layout</a:t>
            </a:r>
          </a:p>
        </p:txBody>
      </p:sp>
    </p:spTree>
    <p:extLst>
      <p:ext uri="{BB962C8B-B14F-4D97-AF65-F5344CB8AC3E}">
        <p14:creationId xmlns:p14="http://schemas.microsoft.com/office/powerpoint/2010/main" val="352323374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
        <p:nvSpPr>
          <p:cNvPr id="14" name="TextBox 13">
            <a:extLst>
              <a:ext uri="{FF2B5EF4-FFF2-40B4-BE49-F238E27FC236}">
                <a16:creationId xmlns:a16="http://schemas.microsoft.com/office/drawing/2014/main" id="{52B36921-D927-4BA6-8891-8AEE978492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latin typeface="Segoe UI" panose="020B0502040204020203" pitchFamily="34" charset="0"/>
                <a:ea typeface="微软雅黑" panose="020B0503020204020204" pitchFamily="34" charset="-122"/>
              </a:rPr>
              <a:t>ELT layout</a:t>
            </a:r>
          </a:p>
        </p:txBody>
      </p:sp>
    </p:spTree>
    <p:extLst>
      <p:ext uri="{BB962C8B-B14F-4D97-AF65-F5344CB8AC3E}">
        <p14:creationId xmlns:p14="http://schemas.microsoft.com/office/powerpoint/2010/main" val="385377142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latin typeface="Segoe UI" panose="020B0502040204020203" pitchFamily="34" charset="0"/>
                <a:ea typeface="微软雅黑" panose="020B0503020204020204" pitchFamily="34" charset="-122"/>
              </a:rPr>
              <a:t>Dag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
        <p:nvSpPr>
          <p:cNvPr id="16" name="TextBox 15">
            <a:extLst>
              <a:ext uri="{FF2B5EF4-FFF2-40B4-BE49-F238E27FC236}">
                <a16:creationId xmlns:a16="http://schemas.microsoft.com/office/drawing/2014/main" id="{5CF56B00-AAD4-4F4F-8228-B6CF8367DE0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latin typeface="Segoe UI" panose="020B0502040204020203" pitchFamily="34" charset="0"/>
                <a:ea typeface="微软雅黑" panose="020B0503020204020204" pitchFamily="34" charset="-122"/>
              </a:rPr>
              <a:t>ELT layout</a:t>
            </a:r>
          </a:p>
        </p:txBody>
      </p:sp>
    </p:spTree>
    <p:extLst>
      <p:ext uri="{BB962C8B-B14F-4D97-AF65-F5344CB8AC3E}">
        <p14:creationId xmlns:p14="http://schemas.microsoft.com/office/powerpoint/2010/main" val="3269251277"/>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latin typeface="Segoe UI" panose="020B0502040204020203" pitchFamily="34" charset="0"/>
                <a:ea typeface="微软雅黑" panose="020B0503020204020204" pitchFamily="34" charset="-122"/>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741916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4922898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latin typeface="Segoe UI" panose="020B0502040204020203" pitchFamily="34" charset="0"/>
                <a:ea typeface="微软雅黑" panose="020B0503020204020204" pitchFamily="34" charset="-122"/>
              </a:rPr>
              <a:t>ELT layout</a:t>
            </a:r>
          </a:p>
        </p:txBody>
      </p:sp>
    </p:spTree>
    <p:extLst>
      <p:ext uri="{BB962C8B-B14F-4D97-AF65-F5344CB8AC3E}">
        <p14:creationId xmlns:p14="http://schemas.microsoft.com/office/powerpoint/2010/main" val="214859505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1A1A1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6288300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793722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rgbClr val="1A1A1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33260019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2350384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rgbClr val="1A1A1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7099258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Microsoft Docs Slide">
    <p:spTree>
      <p:nvGrpSpPr>
        <p:cNvPr id="1" name=""/>
        <p:cNvGrpSpPr/>
        <p:nvPr/>
      </p:nvGrpSpPr>
      <p:grpSpPr>
        <a:xfrm>
          <a:off x="0" y="0"/>
          <a:ext cx="0" cy="0"/>
          <a:chOff x="0" y="0"/>
          <a:chExt cx="0" cy="0"/>
        </a:xfrm>
      </p:grpSpPr>
      <p:pic>
        <p:nvPicPr>
          <p:cNvPr id="4" name="Picture 3" descr="Microsoft Docs designed image">
            <a:extLst>
              <a:ext uri="{FF2B5EF4-FFF2-40B4-BE49-F238E27FC236}">
                <a16:creationId xmlns:a16="http://schemas.microsoft.com/office/drawing/2014/main" id="{15F1B631-BB65-49F7-8147-1D8D8ECED980}"/>
              </a:ext>
            </a:extLst>
          </p:cNvPr>
          <p:cNvPicPr>
            <a:picLocks noChangeAspect="1"/>
          </p:cNvPicPr>
          <p:nvPr userDrawn="1"/>
        </p:nvPicPr>
        <p:blipFill>
          <a:blip r:embed="rId2"/>
          <a:srcRect/>
          <a:stretch/>
        </p:blipFill>
        <p:spPr>
          <a:xfrm>
            <a:off x="1234" y="28"/>
            <a:ext cx="12189531" cy="6857944"/>
          </a:xfrm>
          <a:prstGeom prst="rect">
            <a:avLst/>
          </a:prstGeom>
        </p:spPr>
      </p:pic>
      <p:sp>
        <p:nvSpPr>
          <p:cNvPr id="5" name="TextBox 4">
            <a:extLst>
              <a:ext uri="{FF2B5EF4-FFF2-40B4-BE49-F238E27FC236}">
                <a16:creationId xmlns:a16="http://schemas.microsoft.com/office/drawing/2014/main" id="{0C45E7BE-3A8B-48F0-8322-81249B4EBD7E}"/>
              </a:ext>
            </a:extLst>
          </p:cNvPr>
          <p:cNvSpPr txBox="1"/>
          <p:nvPr userDrawn="1"/>
        </p:nvSpPr>
        <p:spPr>
          <a:xfrm>
            <a:off x="584200" y="1343771"/>
            <a:ext cx="2573590" cy="307777"/>
          </a:xfrm>
          <a:prstGeom prst="rect">
            <a:avLst/>
          </a:prstGeom>
          <a:noFill/>
        </p:spPr>
        <p:txBody>
          <a:bodyPr wrap="none" lIns="0" tIns="0" rIns="0" bIns="0" rtlCol="0">
            <a:spAutoFit/>
          </a:bodyPr>
          <a:lstStyle/>
          <a:p>
            <a:pPr algn="l"/>
            <a:r>
              <a:rPr lang="en-US" sz="2000">
                <a:latin typeface="Segoe UI" panose="020B0502040204020203" pitchFamily="34" charset="0"/>
                <a:ea typeface="微软雅黑" panose="020B0503020204020204" pitchFamily="34" charset="-122"/>
              </a:rPr>
              <a:t>Guidance from experts</a:t>
            </a:r>
          </a:p>
        </p:txBody>
      </p:sp>
      <p:sp>
        <p:nvSpPr>
          <p:cNvPr id="6" name="TextBox 5">
            <a:extLst>
              <a:ext uri="{FF2B5EF4-FFF2-40B4-BE49-F238E27FC236}">
                <a16:creationId xmlns:a16="http://schemas.microsoft.com/office/drawing/2014/main" id="{09A7C342-A96B-434F-BDD1-FA441BEDA29E}"/>
              </a:ext>
            </a:extLst>
          </p:cNvPr>
          <p:cNvSpPr txBox="1"/>
          <p:nvPr userDrawn="1"/>
        </p:nvSpPr>
        <p:spPr>
          <a:xfrm>
            <a:off x="536494" y="1585527"/>
            <a:ext cx="4037003" cy="723275"/>
          </a:xfrm>
          <a:prstGeom prst="rect">
            <a:avLst/>
          </a:prstGeom>
          <a:noFill/>
        </p:spPr>
        <p:txBody>
          <a:bodyPr wrap="none" lIns="0" tIns="0" rIns="0" bIns="0" rtlCol="0">
            <a:spAutoFit/>
          </a:bodyPr>
          <a:lstStyle/>
          <a:p>
            <a:pPr algn="l" defTabSz="932742" rtl="0" eaLnBrk="1" latinLnBrk="0" hangingPunct="1">
              <a:lnSpc>
                <a:spcPct val="100000"/>
              </a:lnSpc>
              <a:spcBef>
                <a:spcPct val="0"/>
              </a:spcBef>
              <a:buNone/>
            </a:pPr>
            <a:r>
              <a:rPr lang="en-US" sz="4700" b="0" kern="1200" cap="none" spc="-50" baseline="0">
                <a:ln w="3175">
                  <a:noFill/>
                </a:ln>
                <a:solidFill>
                  <a:schemeClr val="tx1"/>
                </a:solidFill>
                <a:effectLst/>
                <a:latin typeface="Segoe UI Semibold" panose="020B0702040204020203" pitchFamily="34" charset="0"/>
                <a:ea typeface="微软雅黑" panose="020B0503020204020204" pitchFamily="34" charset="-122"/>
                <a:cs typeface="Segoe UI" pitchFamily="34" charset="0"/>
              </a:rPr>
              <a:t>Microsoft Docs</a:t>
            </a:r>
          </a:p>
        </p:txBody>
      </p:sp>
      <p:sp>
        <p:nvSpPr>
          <p:cNvPr id="7" name="TextBox 6">
            <a:extLst>
              <a:ext uri="{FF2B5EF4-FFF2-40B4-BE49-F238E27FC236}">
                <a16:creationId xmlns:a16="http://schemas.microsoft.com/office/drawing/2014/main" id="{F823198D-FC47-490F-8433-6D66E37F4CEF}"/>
              </a:ext>
            </a:extLst>
          </p:cNvPr>
          <p:cNvSpPr txBox="1"/>
          <p:nvPr userDrawn="1"/>
        </p:nvSpPr>
        <p:spPr>
          <a:xfrm>
            <a:off x="584200" y="2543473"/>
            <a:ext cx="3129255" cy="615553"/>
          </a:xfrm>
          <a:prstGeom prst="rect">
            <a:avLst/>
          </a:prstGeom>
          <a:noFill/>
        </p:spPr>
        <p:txBody>
          <a:bodyPr wrap="none" lIns="0" tIns="0" rIns="0" bIns="0" rtlCol="0">
            <a:spAutoFit/>
          </a:bodyPr>
          <a:lstStyle/>
          <a:p>
            <a:pPr algn="l"/>
            <a:r>
              <a:rPr lang="en-US" sz="2000">
                <a:latin typeface="Segoe UI" panose="020B0502040204020203" pitchFamily="34" charset="0"/>
                <a:ea typeface="微软雅黑" panose="020B0503020204020204" pitchFamily="34" charset="-122"/>
              </a:rPr>
              <a:t>Explore overviews, tutorials,</a:t>
            </a:r>
            <a:br>
              <a:rPr lang="en-US" sz="2000">
                <a:latin typeface="Segoe UI" panose="020B0502040204020203" pitchFamily="34" charset="0"/>
                <a:ea typeface="微软雅黑" panose="020B0503020204020204" pitchFamily="34" charset="-122"/>
              </a:rPr>
            </a:br>
            <a:r>
              <a:rPr lang="en-US" sz="2000">
                <a:latin typeface="Segoe UI" panose="020B0502040204020203" pitchFamily="34" charset="0"/>
                <a:ea typeface="微软雅黑" panose="020B0503020204020204" pitchFamily="34" charset="-122"/>
              </a:rPr>
              <a:t>code samples, and more.</a:t>
            </a:r>
          </a:p>
        </p:txBody>
      </p:sp>
    </p:spTree>
    <p:extLst>
      <p:ext uri="{BB962C8B-B14F-4D97-AF65-F5344CB8AC3E}">
        <p14:creationId xmlns:p14="http://schemas.microsoft.com/office/powerpoint/2010/main" val="241622459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Microsoft Learn Slide">
    <p:spTree>
      <p:nvGrpSpPr>
        <p:cNvPr id="1" name=""/>
        <p:cNvGrpSpPr/>
        <p:nvPr/>
      </p:nvGrpSpPr>
      <p:grpSpPr>
        <a:xfrm>
          <a:off x="0" y="0"/>
          <a:ext cx="0" cy="0"/>
          <a:chOff x="0" y="0"/>
          <a:chExt cx="0" cy="0"/>
        </a:xfrm>
      </p:grpSpPr>
      <p:pic>
        <p:nvPicPr>
          <p:cNvPr id="3" name="Picture 2" descr="Microsoft Learn designed image">
            <a:extLst>
              <a:ext uri="{FF2B5EF4-FFF2-40B4-BE49-F238E27FC236}">
                <a16:creationId xmlns:a16="http://schemas.microsoft.com/office/drawing/2014/main" id="{6DF053E2-9B89-4AE1-AB8D-C364031707E5}"/>
              </a:ext>
            </a:extLst>
          </p:cNvPr>
          <p:cNvPicPr>
            <a:picLocks noChangeAspect="1"/>
          </p:cNvPicPr>
          <p:nvPr userDrawn="1"/>
        </p:nvPicPr>
        <p:blipFill>
          <a:blip r:embed="rId2"/>
          <a:srcRect/>
          <a:stretch/>
        </p:blipFill>
        <p:spPr>
          <a:xfrm>
            <a:off x="1234" y="28"/>
            <a:ext cx="12189531" cy="6857943"/>
          </a:xfrm>
          <a:prstGeom prst="rect">
            <a:avLst/>
          </a:prstGeom>
        </p:spPr>
      </p:pic>
      <p:sp>
        <p:nvSpPr>
          <p:cNvPr id="5" name="TextBox 4">
            <a:extLst>
              <a:ext uri="{FF2B5EF4-FFF2-40B4-BE49-F238E27FC236}">
                <a16:creationId xmlns:a16="http://schemas.microsoft.com/office/drawing/2014/main" id="{7124C455-9DAF-44A6-BD06-505BDDAC68A8}"/>
              </a:ext>
            </a:extLst>
          </p:cNvPr>
          <p:cNvSpPr txBox="1"/>
          <p:nvPr userDrawn="1"/>
        </p:nvSpPr>
        <p:spPr>
          <a:xfrm>
            <a:off x="584200" y="1343771"/>
            <a:ext cx="1484189" cy="307777"/>
          </a:xfrm>
          <a:prstGeom prst="rect">
            <a:avLst/>
          </a:prstGeom>
          <a:noFill/>
        </p:spPr>
        <p:txBody>
          <a:bodyPr wrap="none" lIns="0" tIns="0" rIns="0" bIns="0" rtlCol="0">
            <a:spAutoFit/>
          </a:bodyPr>
          <a:lstStyle/>
          <a:p>
            <a:pPr algn="l"/>
            <a:r>
              <a:rPr lang="en-US" sz="2000">
                <a:latin typeface="Segoe UI" panose="020B0502040204020203" pitchFamily="34" charset="0"/>
                <a:ea typeface="微软雅黑" panose="020B0503020204020204" pitchFamily="34" charset="-122"/>
              </a:rPr>
              <a:t>Keep on with</a:t>
            </a:r>
          </a:p>
        </p:txBody>
      </p:sp>
      <p:sp>
        <p:nvSpPr>
          <p:cNvPr id="6" name="TextBox 5">
            <a:extLst>
              <a:ext uri="{FF2B5EF4-FFF2-40B4-BE49-F238E27FC236}">
                <a16:creationId xmlns:a16="http://schemas.microsoft.com/office/drawing/2014/main" id="{B5A2B9E5-11B7-430F-8D4D-BE321E90BAE1}"/>
              </a:ext>
            </a:extLst>
          </p:cNvPr>
          <p:cNvSpPr txBox="1"/>
          <p:nvPr userDrawn="1"/>
        </p:nvSpPr>
        <p:spPr>
          <a:xfrm>
            <a:off x="536494" y="1585527"/>
            <a:ext cx="4197303" cy="723275"/>
          </a:xfrm>
          <a:prstGeom prst="rect">
            <a:avLst/>
          </a:prstGeom>
          <a:noFill/>
        </p:spPr>
        <p:txBody>
          <a:bodyPr wrap="none" lIns="0" tIns="0" rIns="0" bIns="0" rtlCol="0">
            <a:spAutoFit/>
          </a:bodyPr>
          <a:lstStyle/>
          <a:p>
            <a:pPr algn="l" defTabSz="932742" rtl="0" eaLnBrk="1" latinLnBrk="0" hangingPunct="1">
              <a:lnSpc>
                <a:spcPct val="100000"/>
              </a:lnSpc>
              <a:spcBef>
                <a:spcPct val="0"/>
              </a:spcBef>
              <a:buNone/>
            </a:pPr>
            <a:r>
              <a:rPr lang="en-US" sz="4700" b="0" kern="1200" cap="none" spc="-50" baseline="0">
                <a:ln w="3175">
                  <a:noFill/>
                </a:ln>
                <a:solidFill>
                  <a:schemeClr val="tx1"/>
                </a:solidFill>
                <a:effectLst/>
                <a:latin typeface="Segoe UI Semibold" panose="020B0702040204020203" pitchFamily="34" charset="0"/>
                <a:ea typeface="微软雅黑" panose="020B0503020204020204" pitchFamily="34" charset="-122"/>
                <a:cs typeface="Segoe UI" pitchFamily="34" charset="0"/>
              </a:rPr>
              <a:t>Microsoft Learn</a:t>
            </a:r>
          </a:p>
        </p:txBody>
      </p:sp>
      <p:sp>
        <p:nvSpPr>
          <p:cNvPr id="7" name="TextBox 6">
            <a:extLst>
              <a:ext uri="{FF2B5EF4-FFF2-40B4-BE49-F238E27FC236}">
                <a16:creationId xmlns:a16="http://schemas.microsoft.com/office/drawing/2014/main" id="{2C73EB76-9812-4991-A599-8E2FBA259622}"/>
              </a:ext>
            </a:extLst>
          </p:cNvPr>
          <p:cNvSpPr txBox="1"/>
          <p:nvPr userDrawn="1"/>
        </p:nvSpPr>
        <p:spPr>
          <a:xfrm>
            <a:off x="584200" y="2543473"/>
            <a:ext cx="3331489" cy="923330"/>
          </a:xfrm>
          <a:prstGeom prst="rect">
            <a:avLst/>
          </a:prstGeom>
          <a:noFill/>
        </p:spPr>
        <p:txBody>
          <a:bodyPr wrap="none" lIns="0" tIns="0" rIns="0" bIns="0" rtlCol="0">
            <a:spAutoFit/>
          </a:bodyPr>
          <a:lstStyle/>
          <a:p>
            <a:pPr algn="l"/>
            <a:r>
              <a:rPr lang="en-US" sz="2000">
                <a:latin typeface="Segoe UI" panose="020B0502040204020203" pitchFamily="34" charset="0"/>
                <a:ea typeface="微软雅黑" panose="020B0503020204020204" pitchFamily="34" charset="-122"/>
              </a:rPr>
              <a:t>Complete interactive learning</a:t>
            </a:r>
            <a:br>
              <a:rPr lang="en-US" sz="2000">
                <a:latin typeface="Segoe UI" panose="020B0502040204020203" pitchFamily="34" charset="0"/>
                <a:ea typeface="微软雅黑" panose="020B0503020204020204" pitchFamily="34" charset="-122"/>
              </a:rPr>
            </a:br>
            <a:r>
              <a:rPr lang="en-US" sz="2000">
                <a:latin typeface="Segoe UI" panose="020B0502040204020203" pitchFamily="34" charset="0"/>
                <a:ea typeface="微软雅黑" panose="020B0503020204020204" pitchFamily="34" charset="-122"/>
              </a:rPr>
              <a:t>exercises, watch videos, and</a:t>
            </a:r>
            <a:br>
              <a:rPr lang="en-US" sz="2000">
                <a:latin typeface="Segoe UI" panose="020B0502040204020203" pitchFamily="34" charset="0"/>
                <a:ea typeface="微软雅黑" panose="020B0503020204020204" pitchFamily="34" charset="-122"/>
              </a:rPr>
            </a:br>
            <a:r>
              <a:rPr lang="en-US" sz="2000">
                <a:latin typeface="Segoe UI" panose="020B0502040204020203" pitchFamily="34" charset="0"/>
                <a:ea typeface="微软雅黑" panose="020B0503020204020204" pitchFamily="34" charset="-122"/>
              </a:rPr>
              <a:t>apply your new skills.</a:t>
            </a:r>
          </a:p>
        </p:txBody>
      </p:sp>
    </p:spTree>
    <p:extLst>
      <p:ext uri="{BB962C8B-B14F-4D97-AF65-F5344CB8AC3E}">
        <p14:creationId xmlns:p14="http://schemas.microsoft.com/office/powerpoint/2010/main" val="34219805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Microsoft Learn Certifications Slide">
    <p:spTree>
      <p:nvGrpSpPr>
        <p:cNvPr id="1" name=""/>
        <p:cNvGrpSpPr/>
        <p:nvPr/>
      </p:nvGrpSpPr>
      <p:grpSpPr>
        <a:xfrm>
          <a:off x="0" y="0"/>
          <a:ext cx="0" cy="0"/>
          <a:chOff x="0" y="0"/>
          <a:chExt cx="0" cy="0"/>
        </a:xfrm>
      </p:grpSpPr>
      <p:pic>
        <p:nvPicPr>
          <p:cNvPr id="4" name="Picture 3" descr="Microsoft Learn Cert designed image">
            <a:extLst>
              <a:ext uri="{FF2B5EF4-FFF2-40B4-BE49-F238E27FC236}">
                <a16:creationId xmlns:a16="http://schemas.microsoft.com/office/drawing/2014/main" id="{3E47C34B-863A-456C-A81E-4B30C9899CCF}"/>
              </a:ext>
            </a:extLst>
          </p:cNvPr>
          <p:cNvPicPr>
            <a:picLocks noChangeAspect="1"/>
          </p:cNvPicPr>
          <p:nvPr userDrawn="1"/>
        </p:nvPicPr>
        <p:blipFill>
          <a:blip r:embed="rId2"/>
          <a:srcRect/>
          <a:stretch/>
        </p:blipFill>
        <p:spPr>
          <a:xfrm>
            <a:off x="1234" y="28"/>
            <a:ext cx="12189531" cy="6857943"/>
          </a:xfrm>
          <a:prstGeom prst="rect">
            <a:avLst/>
          </a:prstGeom>
        </p:spPr>
      </p:pic>
      <p:sp>
        <p:nvSpPr>
          <p:cNvPr id="5" name="TextBox 4">
            <a:extLst>
              <a:ext uri="{FF2B5EF4-FFF2-40B4-BE49-F238E27FC236}">
                <a16:creationId xmlns:a16="http://schemas.microsoft.com/office/drawing/2014/main" id="{56747010-294A-420E-856B-7C7DCB2B1356}"/>
              </a:ext>
            </a:extLst>
          </p:cNvPr>
          <p:cNvSpPr txBox="1"/>
          <p:nvPr userDrawn="1"/>
        </p:nvSpPr>
        <p:spPr>
          <a:xfrm>
            <a:off x="584200" y="1343771"/>
            <a:ext cx="2176173" cy="307777"/>
          </a:xfrm>
          <a:prstGeom prst="rect">
            <a:avLst/>
          </a:prstGeom>
          <a:noFill/>
        </p:spPr>
        <p:txBody>
          <a:bodyPr wrap="none" lIns="0" tIns="0" rIns="0" bIns="0" rtlCol="0">
            <a:spAutoFit/>
          </a:bodyPr>
          <a:lstStyle/>
          <a:p>
            <a:pPr algn="l"/>
            <a:r>
              <a:rPr lang="en-US" sz="2000">
                <a:latin typeface="Segoe UI" panose="020B0502040204020203" pitchFamily="34" charset="0"/>
                <a:ea typeface="微软雅黑" panose="020B0503020204020204" pitchFamily="34" charset="-122"/>
              </a:rPr>
              <a:t>On Microsoft Learn</a:t>
            </a:r>
          </a:p>
        </p:txBody>
      </p:sp>
      <p:sp>
        <p:nvSpPr>
          <p:cNvPr id="6" name="TextBox 5">
            <a:extLst>
              <a:ext uri="{FF2B5EF4-FFF2-40B4-BE49-F238E27FC236}">
                <a16:creationId xmlns:a16="http://schemas.microsoft.com/office/drawing/2014/main" id="{7A3EFB90-D5E4-4EED-BE9B-BE3BBE9F0F34}"/>
              </a:ext>
            </a:extLst>
          </p:cNvPr>
          <p:cNvSpPr txBox="1"/>
          <p:nvPr userDrawn="1"/>
        </p:nvSpPr>
        <p:spPr>
          <a:xfrm>
            <a:off x="536494" y="1585527"/>
            <a:ext cx="3531159" cy="723275"/>
          </a:xfrm>
          <a:prstGeom prst="rect">
            <a:avLst/>
          </a:prstGeom>
          <a:noFill/>
        </p:spPr>
        <p:txBody>
          <a:bodyPr wrap="none" lIns="0" tIns="0" rIns="0" bIns="0" rtlCol="0">
            <a:spAutoFit/>
          </a:bodyPr>
          <a:lstStyle/>
          <a:p>
            <a:pPr algn="l" defTabSz="932742" rtl="0" eaLnBrk="1" latinLnBrk="0" hangingPunct="1">
              <a:lnSpc>
                <a:spcPct val="100000"/>
              </a:lnSpc>
              <a:spcBef>
                <a:spcPct val="0"/>
              </a:spcBef>
              <a:buNone/>
            </a:pPr>
            <a:r>
              <a:rPr lang="en-US" sz="4700" b="0" kern="1200" cap="none" spc="-50" baseline="0">
                <a:ln w="3175">
                  <a:noFill/>
                </a:ln>
                <a:solidFill>
                  <a:schemeClr val="tx1"/>
                </a:solidFill>
                <a:effectLst/>
                <a:latin typeface="Segoe UI Semibold" panose="020B0702040204020203" pitchFamily="34" charset="0"/>
                <a:ea typeface="微软雅黑" panose="020B0503020204020204" pitchFamily="34" charset="-122"/>
                <a:cs typeface="Segoe UI" pitchFamily="34" charset="0"/>
              </a:rPr>
              <a:t>Certifications</a:t>
            </a:r>
          </a:p>
        </p:txBody>
      </p:sp>
      <p:sp>
        <p:nvSpPr>
          <p:cNvPr id="8" name="Text Placeholder 5">
            <a:extLst>
              <a:ext uri="{FF2B5EF4-FFF2-40B4-BE49-F238E27FC236}">
                <a16:creationId xmlns:a16="http://schemas.microsoft.com/office/drawing/2014/main" id="{A1C4994F-1F45-441D-A375-D2E627025908}"/>
              </a:ext>
            </a:extLst>
          </p:cNvPr>
          <p:cNvSpPr>
            <a:spLocks noGrp="1"/>
          </p:cNvSpPr>
          <p:nvPr>
            <p:ph type="body" sz="quarter" idx="11"/>
          </p:nvPr>
        </p:nvSpPr>
        <p:spPr>
          <a:xfrm>
            <a:off x="577057" y="2554288"/>
            <a:ext cx="3205162" cy="276999"/>
          </a:xfrm>
        </p:spPr>
        <p:txBody>
          <a:bodyPr/>
          <a:lstStyle>
            <a:lvl1pPr marL="0" indent="0">
              <a:buNone/>
              <a:defRPr sz="1800"/>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TextBox 6">
            <a:extLst>
              <a:ext uri="{FF2B5EF4-FFF2-40B4-BE49-F238E27FC236}">
                <a16:creationId xmlns:a16="http://schemas.microsoft.com/office/drawing/2014/main" id="{12281E87-65CF-44A3-8E34-1E57696566CA}"/>
              </a:ext>
            </a:extLst>
          </p:cNvPr>
          <p:cNvSpPr txBox="1"/>
          <p:nvPr userDrawn="1"/>
        </p:nvSpPr>
        <p:spPr>
          <a:xfrm>
            <a:off x="584200" y="4543953"/>
            <a:ext cx="3927807" cy="553998"/>
          </a:xfrm>
          <a:prstGeom prst="rect">
            <a:avLst/>
          </a:prstGeom>
          <a:noFill/>
        </p:spPr>
        <p:txBody>
          <a:bodyPr wrap="none" lIns="0" tIns="0" rIns="0" bIns="0" rtlCol="0">
            <a:spAutoFit/>
          </a:bodyPr>
          <a:lstStyle/>
          <a:p>
            <a:pPr algn="l"/>
            <a:r>
              <a:rPr lang="en-US" sz="1800" kern="1200">
                <a:solidFill>
                  <a:schemeClr val="tx1"/>
                </a:solidFill>
                <a:effectLst/>
                <a:latin typeface="Segoe UI" panose="020B0502040204020203" pitchFamily="34" charset="0"/>
                <a:ea typeface="微软雅黑" panose="020B0503020204020204" pitchFamily="34" charset="-122"/>
                <a:cs typeface="+mn-cs"/>
              </a:rPr>
              <a:t>Validate your technical knowledge</a:t>
            </a:r>
            <a:br>
              <a:rPr lang="en-US" sz="1800" kern="1200">
                <a:solidFill>
                  <a:schemeClr val="tx1"/>
                </a:solidFill>
                <a:effectLst/>
                <a:latin typeface="Segoe UI" panose="020B0502040204020203" pitchFamily="34" charset="0"/>
                <a:ea typeface="微软雅黑" panose="020B0503020204020204" pitchFamily="34" charset="-122"/>
                <a:cs typeface="+mn-cs"/>
              </a:rPr>
            </a:br>
            <a:r>
              <a:rPr lang="en-US" sz="1800" kern="1200">
                <a:solidFill>
                  <a:schemeClr val="tx1"/>
                </a:solidFill>
                <a:effectLst/>
                <a:latin typeface="Segoe UI" panose="020B0502040204020203" pitchFamily="34" charset="0"/>
                <a:ea typeface="微软雅黑" panose="020B0503020204020204" pitchFamily="34" charset="-122"/>
                <a:cs typeface="+mn-cs"/>
              </a:rPr>
              <a:t>and ability with Microsoft Certification.</a:t>
            </a:r>
            <a:endParaRPr lang="en-US" sz="2000">
              <a:latin typeface="Segoe UI" panose="020B0502040204020203" pitchFamily="34" charset="0"/>
              <a:ea typeface="微软雅黑" panose="020B0503020204020204" pitchFamily="34" charset="-122"/>
            </a:endParaRPr>
          </a:p>
        </p:txBody>
      </p:sp>
    </p:spTree>
    <p:extLst>
      <p:ext uri="{BB962C8B-B14F-4D97-AF65-F5344CB8AC3E}">
        <p14:creationId xmlns:p14="http://schemas.microsoft.com/office/powerpoint/2010/main" val="385472625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60">
          <p15:clr>
            <a:srgbClr val="A4A3A4"/>
          </p15:clr>
        </p15:guide>
        <p15:guide id="10" pos="1967">
          <p15:clr>
            <a:srgbClr val="A4A3A4"/>
          </p15:clr>
        </p15:guide>
        <p15:guide id="11" pos="2150">
          <p15:clr>
            <a:srgbClr val="A4A3A4"/>
          </p15:clr>
        </p15:guide>
        <p15:guide id="12" pos="2561">
          <p15:clr>
            <a:srgbClr val="A4A3A4"/>
          </p15:clr>
        </p15:guide>
        <p15:guide id="13" pos="2736">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000000"/>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0658634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image" Target="../media/image1.emf"/><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9.xml"/><Relationship Id="rId18" Type="http://schemas.openxmlformats.org/officeDocument/2006/relationships/slideLayout" Target="../slideLayouts/slideLayout54.xml"/><Relationship Id="rId26" Type="http://schemas.openxmlformats.org/officeDocument/2006/relationships/slideLayout" Target="../slideLayouts/slideLayout62.xml"/><Relationship Id="rId21" Type="http://schemas.openxmlformats.org/officeDocument/2006/relationships/slideLayout" Target="../slideLayouts/slideLayout57.xml"/><Relationship Id="rId34" Type="http://schemas.openxmlformats.org/officeDocument/2006/relationships/slideLayout" Target="../slideLayouts/slideLayout70.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17" Type="http://schemas.openxmlformats.org/officeDocument/2006/relationships/slideLayout" Target="../slideLayouts/slideLayout53.xml"/><Relationship Id="rId25" Type="http://schemas.openxmlformats.org/officeDocument/2006/relationships/slideLayout" Target="../slideLayouts/slideLayout61.xml"/><Relationship Id="rId33" Type="http://schemas.openxmlformats.org/officeDocument/2006/relationships/slideLayout" Target="../slideLayouts/slideLayout69.xml"/><Relationship Id="rId2" Type="http://schemas.openxmlformats.org/officeDocument/2006/relationships/slideLayout" Target="../slideLayouts/slideLayout38.xml"/><Relationship Id="rId16" Type="http://schemas.openxmlformats.org/officeDocument/2006/relationships/slideLayout" Target="../slideLayouts/slideLayout52.xml"/><Relationship Id="rId20" Type="http://schemas.openxmlformats.org/officeDocument/2006/relationships/slideLayout" Target="../slideLayouts/slideLayout56.xml"/><Relationship Id="rId29" Type="http://schemas.openxmlformats.org/officeDocument/2006/relationships/slideLayout" Target="../slideLayouts/slideLayout65.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24" Type="http://schemas.openxmlformats.org/officeDocument/2006/relationships/slideLayout" Target="../slideLayouts/slideLayout60.xml"/><Relationship Id="rId32" Type="http://schemas.openxmlformats.org/officeDocument/2006/relationships/slideLayout" Target="../slideLayouts/slideLayout68.xml"/><Relationship Id="rId37" Type="http://schemas.openxmlformats.org/officeDocument/2006/relationships/image" Target="../media/image1.emf"/><Relationship Id="rId5" Type="http://schemas.openxmlformats.org/officeDocument/2006/relationships/slideLayout" Target="../slideLayouts/slideLayout41.xml"/><Relationship Id="rId15" Type="http://schemas.openxmlformats.org/officeDocument/2006/relationships/slideLayout" Target="../slideLayouts/slideLayout51.xml"/><Relationship Id="rId23" Type="http://schemas.openxmlformats.org/officeDocument/2006/relationships/slideLayout" Target="../slideLayouts/slideLayout59.xml"/><Relationship Id="rId28" Type="http://schemas.openxmlformats.org/officeDocument/2006/relationships/slideLayout" Target="../slideLayouts/slideLayout64.xml"/><Relationship Id="rId36" Type="http://schemas.openxmlformats.org/officeDocument/2006/relationships/theme" Target="../theme/theme2.xml"/><Relationship Id="rId10" Type="http://schemas.openxmlformats.org/officeDocument/2006/relationships/slideLayout" Target="../slideLayouts/slideLayout46.xml"/><Relationship Id="rId19" Type="http://schemas.openxmlformats.org/officeDocument/2006/relationships/slideLayout" Target="../slideLayouts/slideLayout55.xml"/><Relationship Id="rId31" Type="http://schemas.openxmlformats.org/officeDocument/2006/relationships/slideLayout" Target="../slideLayouts/slideLayout67.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slideLayout" Target="../slideLayouts/slideLayout50.xml"/><Relationship Id="rId22" Type="http://schemas.openxmlformats.org/officeDocument/2006/relationships/slideLayout" Target="../slideLayouts/slideLayout58.xml"/><Relationship Id="rId27" Type="http://schemas.openxmlformats.org/officeDocument/2006/relationships/slideLayout" Target="../slideLayouts/slideLayout63.xml"/><Relationship Id="rId30" Type="http://schemas.openxmlformats.org/officeDocument/2006/relationships/slideLayout" Target="../slideLayouts/slideLayout66.xml"/><Relationship Id="rId35" Type="http://schemas.openxmlformats.org/officeDocument/2006/relationships/slideLayout" Target="../slideLayouts/slideLayout71.xml"/><Relationship Id="rId8" Type="http://schemas.openxmlformats.org/officeDocument/2006/relationships/slideLayout" Target="../slideLayouts/slideLayout44.xml"/><Relationship Id="rId3" Type="http://schemas.openxmlformats.org/officeDocument/2006/relationships/slideLayout" Target="../slideLayouts/slideLayout39.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84.xml"/><Relationship Id="rId18" Type="http://schemas.openxmlformats.org/officeDocument/2006/relationships/slideLayout" Target="../slideLayouts/slideLayout89.xml"/><Relationship Id="rId26" Type="http://schemas.openxmlformats.org/officeDocument/2006/relationships/slideLayout" Target="../slideLayouts/slideLayout97.xml"/><Relationship Id="rId3" Type="http://schemas.openxmlformats.org/officeDocument/2006/relationships/slideLayout" Target="../slideLayouts/slideLayout74.xml"/><Relationship Id="rId21" Type="http://schemas.openxmlformats.org/officeDocument/2006/relationships/slideLayout" Target="../slideLayouts/slideLayout92.xml"/><Relationship Id="rId34" Type="http://schemas.openxmlformats.org/officeDocument/2006/relationships/slideLayout" Target="../slideLayouts/slideLayout105.xml"/><Relationship Id="rId7" Type="http://schemas.openxmlformats.org/officeDocument/2006/relationships/slideLayout" Target="../slideLayouts/slideLayout78.xml"/><Relationship Id="rId12" Type="http://schemas.openxmlformats.org/officeDocument/2006/relationships/slideLayout" Target="../slideLayouts/slideLayout83.xml"/><Relationship Id="rId17" Type="http://schemas.openxmlformats.org/officeDocument/2006/relationships/slideLayout" Target="../slideLayouts/slideLayout88.xml"/><Relationship Id="rId25" Type="http://schemas.openxmlformats.org/officeDocument/2006/relationships/slideLayout" Target="../slideLayouts/slideLayout96.xml"/><Relationship Id="rId33" Type="http://schemas.openxmlformats.org/officeDocument/2006/relationships/slideLayout" Target="../slideLayouts/slideLayout104.xml"/><Relationship Id="rId2" Type="http://schemas.openxmlformats.org/officeDocument/2006/relationships/slideLayout" Target="../slideLayouts/slideLayout73.xml"/><Relationship Id="rId16" Type="http://schemas.openxmlformats.org/officeDocument/2006/relationships/slideLayout" Target="../slideLayouts/slideLayout87.xml"/><Relationship Id="rId20" Type="http://schemas.openxmlformats.org/officeDocument/2006/relationships/slideLayout" Target="../slideLayouts/slideLayout91.xml"/><Relationship Id="rId29" Type="http://schemas.openxmlformats.org/officeDocument/2006/relationships/slideLayout" Target="../slideLayouts/slideLayout100.xml"/><Relationship Id="rId1" Type="http://schemas.openxmlformats.org/officeDocument/2006/relationships/slideLayout" Target="../slideLayouts/slideLayout72.xml"/><Relationship Id="rId6" Type="http://schemas.openxmlformats.org/officeDocument/2006/relationships/slideLayout" Target="../slideLayouts/slideLayout77.xml"/><Relationship Id="rId11" Type="http://schemas.openxmlformats.org/officeDocument/2006/relationships/slideLayout" Target="../slideLayouts/slideLayout82.xml"/><Relationship Id="rId24" Type="http://schemas.openxmlformats.org/officeDocument/2006/relationships/slideLayout" Target="../slideLayouts/slideLayout95.xml"/><Relationship Id="rId32" Type="http://schemas.openxmlformats.org/officeDocument/2006/relationships/slideLayout" Target="../slideLayouts/slideLayout103.xml"/><Relationship Id="rId5" Type="http://schemas.openxmlformats.org/officeDocument/2006/relationships/slideLayout" Target="../slideLayouts/slideLayout76.xml"/><Relationship Id="rId15" Type="http://schemas.openxmlformats.org/officeDocument/2006/relationships/slideLayout" Target="../slideLayouts/slideLayout86.xml"/><Relationship Id="rId23" Type="http://schemas.openxmlformats.org/officeDocument/2006/relationships/slideLayout" Target="../slideLayouts/slideLayout94.xml"/><Relationship Id="rId28" Type="http://schemas.openxmlformats.org/officeDocument/2006/relationships/slideLayout" Target="../slideLayouts/slideLayout99.xml"/><Relationship Id="rId36" Type="http://schemas.openxmlformats.org/officeDocument/2006/relationships/image" Target="../media/image23.emf"/><Relationship Id="rId10" Type="http://schemas.openxmlformats.org/officeDocument/2006/relationships/slideLayout" Target="../slideLayouts/slideLayout81.xml"/><Relationship Id="rId19" Type="http://schemas.openxmlformats.org/officeDocument/2006/relationships/slideLayout" Target="../slideLayouts/slideLayout90.xml"/><Relationship Id="rId31" Type="http://schemas.openxmlformats.org/officeDocument/2006/relationships/slideLayout" Target="../slideLayouts/slideLayout102.xml"/><Relationship Id="rId4" Type="http://schemas.openxmlformats.org/officeDocument/2006/relationships/slideLayout" Target="../slideLayouts/slideLayout75.xml"/><Relationship Id="rId9" Type="http://schemas.openxmlformats.org/officeDocument/2006/relationships/slideLayout" Target="../slideLayouts/slideLayout80.xml"/><Relationship Id="rId14" Type="http://schemas.openxmlformats.org/officeDocument/2006/relationships/slideLayout" Target="../slideLayouts/slideLayout85.xml"/><Relationship Id="rId22" Type="http://schemas.openxmlformats.org/officeDocument/2006/relationships/slideLayout" Target="../slideLayouts/slideLayout93.xml"/><Relationship Id="rId27" Type="http://schemas.openxmlformats.org/officeDocument/2006/relationships/slideLayout" Target="../slideLayouts/slideLayout98.xml"/><Relationship Id="rId30" Type="http://schemas.openxmlformats.org/officeDocument/2006/relationships/slideLayout" Target="../slideLayouts/slideLayout101.xml"/><Relationship Id="rId35" Type="http://schemas.openxmlformats.org/officeDocument/2006/relationships/theme" Target="../theme/theme3.xml"/><Relationship Id="rId8" Type="http://schemas.openxmlformats.org/officeDocument/2006/relationships/slideLayout" Target="../slideLayouts/slideLayout79.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118.xml"/><Relationship Id="rId18" Type="http://schemas.openxmlformats.org/officeDocument/2006/relationships/slideLayout" Target="../slideLayouts/slideLayout123.xml"/><Relationship Id="rId26" Type="http://schemas.openxmlformats.org/officeDocument/2006/relationships/slideLayout" Target="../slideLayouts/slideLayout131.xml"/><Relationship Id="rId39" Type="http://schemas.openxmlformats.org/officeDocument/2006/relationships/slideLayout" Target="../slideLayouts/slideLayout144.xml"/><Relationship Id="rId21" Type="http://schemas.openxmlformats.org/officeDocument/2006/relationships/slideLayout" Target="../slideLayouts/slideLayout126.xml"/><Relationship Id="rId34" Type="http://schemas.openxmlformats.org/officeDocument/2006/relationships/slideLayout" Target="../slideLayouts/slideLayout139.xml"/><Relationship Id="rId42" Type="http://schemas.openxmlformats.org/officeDocument/2006/relationships/slideLayout" Target="../slideLayouts/slideLayout147.xml"/><Relationship Id="rId7" Type="http://schemas.openxmlformats.org/officeDocument/2006/relationships/slideLayout" Target="../slideLayouts/slideLayout112.xml"/><Relationship Id="rId2" Type="http://schemas.openxmlformats.org/officeDocument/2006/relationships/slideLayout" Target="../slideLayouts/slideLayout107.xml"/><Relationship Id="rId16" Type="http://schemas.openxmlformats.org/officeDocument/2006/relationships/slideLayout" Target="../slideLayouts/slideLayout121.xml"/><Relationship Id="rId20" Type="http://schemas.openxmlformats.org/officeDocument/2006/relationships/slideLayout" Target="../slideLayouts/slideLayout125.xml"/><Relationship Id="rId29" Type="http://schemas.openxmlformats.org/officeDocument/2006/relationships/slideLayout" Target="../slideLayouts/slideLayout134.xml"/><Relationship Id="rId41" Type="http://schemas.openxmlformats.org/officeDocument/2006/relationships/slideLayout" Target="../slideLayouts/slideLayout146.xml"/><Relationship Id="rId1" Type="http://schemas.openxmlformats.org/officeDocument/2006/relationships/slideLayout" Target="../slideLayouts/slideLayout106.xml"/><Relationship Id="rId6" Type="http://schemas.openxmlformats.org/officeDocument/2006/relationships/slideLayout" Target="../slideLayouts/slideLayout111.xml"/><Relationship Id="rId11" Type="http://schemas.openxmlformats.org/officeDocument/2006/relationships/slideLayout" Target="../slideLayouts/slideLayout116.xml"/><Relationship Id="rId24" Type="http://schemas.openxmlformats.org/officeDocument/2006/relationships/slideLayout" Target="../slideLayouts/slideLayout129.xml"/><Relationship Id="rId32" Type="http://schemas.openxmlformats.org/officeDocument/2006/relationships/slideLayout" Target="../slideLayouts/slideLayout137.xml"/><Relationship Id="rId37" Type="http://schemas.openxmlformats.org/officeDocument/2006/relationships/slideLayout" Target="../slideLayouts/slideLayout142.xml"/><Relationship Id="rId40" Type="http://schemas.openxmlformats.org/officeDocument/2006/relationships/slideLayout" Target="../slideLayouts/slideLayout145.xml"/><Relationship Id="rId5" Type="http://schemas.openxmlformats.org/officeDocument/2006/relationships/slideLayout" Target="../slideLayouts/slideLayout110.xml"/><Relationship Id="rId15" Type="http://schemas.openxmlformats.org/officeDocument/2006/relationships/slideLayout" Target="../slideLayouts/slideLayout120.xml"/><Relationship Id="rId23" Type="http://schemas.openxmlformats.org/officeDocument/2006/relationships/slideLayout" Target="../slideLayouts/slideLayout128.xml"/><Relationship Id="rId28" Type="http://schemas.openxmlformats.org/officeDocument/2006/relationships/slideLayout" Target="../slideLayouts/slideLayout133.xml"/><Relationship Id="rId36" Type="http://schemas.openxmlformats.org/officeDocument/2006/relationships/slideLayout" Target="../slideLayouts/slideLayout141.xml"/><Relationship Id="rId10" Type="http://schemas.openxmlformats.org/officeDocument/2006/relationships/slideLayout" Target="../slideLayouts/slideLayout115.xml"/><Relationship Id="rId19" Type="http://schemas.openxmlformats.org/officeDocument/2006/relationships/slideLayout" Target="../slideLayouts/slideLayout124.xml"/><Relationship Id="rId31" Type="http://schemas.openxmlformats.org/officeDocument/2006/relationships/slideLayout" Target="../slideLayouts/slideLayout136.xml"/><Relationship Id="rId44" Type="http://schemas.openxmlformats.org/officeDocument/2006/relationships/image" Target="../media/image1.emf"/><Relationship Id="rId4" Type="http://schemas.openxmlformats.org/officeDocument/2006/relationships/slideLayout" Target="../slideLayouts/slideLayout109.xml"/><Relationship Id="rId9" Type="http://schemas.openxmlformats.org/officeDocument/2006/relationships/slideLayout" Target="../slideLayouts/slideLayout114.xml"/><Relationship Id="rId14" Type="http://schemas.openxmlformats.org/officeDocument/2006/relationships/slideLayout" Target="../slideLayouts/slideLayout119.xml"/><Relationship Id="rId22" Type="http://schemas.openxmlformats.org/officeDocument/2006/relationships/slideLayout" Target="../slideLayouts/slideLayout127.xml"/><Relationship Id="rId27" Type="http://schemas.openxmlformats.org/officeDocument/2006/relationships/slideLayout" Target="../slideLayouts/slideLayout132.xml"/><Relationship Id="rId30" Type="http://schemas.openxmlformats.org/officeDocument/2006/relationships/slideLayout" Target="../slideLayouts/slideLayout135.xml"/><Relationship Id="rId35" Type="http://schemas.openxmlformats.org/officeDocument/2006/relationships/slideLayout" Target="../slideLayouts/slideLayout140.xml"/><Relationship Id="rId43" Type="http://schemas.openxmlformats.org/officeDocument/2006/relationships/theme" Target="../theme/theme4.xml"/><Relationship Id="rId8" Type="http://schemas.openxmlformats.org/officeDocument/2006/relationships/slideLayout" Target="../slideLayouts/slideLayout113.xml"/><Relationship Id="rId3" Type="http://schemas.openxmlformats.org/officeDocument/2006/relationships/slideLayout" Target="../slideLayouts/slideLayout108.xml"/><Relationship Id="rId12" Type="http://schemas.openxmlformats.org/officeDocument/2006/relationships/slideLayout" Target="../slideLayouts/slideLayout117.xml"/><Relationship Id="rId17" Type="http://schemas.openxmlformats.org/officeDocument/2006/relationships/slideLayout" Target="../slideLayouts/slideLayout122.xml"/><Relationship Id="rId25" Type="http://schemas.openxmlformats.org/officeDocument/2006/relationships/slideLayout" Target="../slideLayouts/slideLayout130.xml"/><Relationship Id="rId33" Type="http://schemas.openxmlformats.org/officeDocument/2006/relationships/slideLayout" Target="../slideLayouts/slideLayout138.xml"/><Relationship Id="rId38" Type="http://schemas.openxmlformats.org/officeDocument/2006/relationships/slideLayout" Target="../slideLayouts/slideLayout14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ltLang="zh-CN"/>
              <a:t>Click to edit Master title style</a:t>
            </a:r>
            <a:endParaRPr lang="en-US" altLang="zh-CN" dirty="0"/>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ltLang="zh-CN"/>
              <a:t>Click to edit Master text styles</a:t>
            </a:r>
          </a:p>
          <a:p>
            <a:pPr lvl="1"/>
            <a:r>
              <a:rPr lang="en-US" altLang="zh-CN"/>
              <a:t>Second level</a:t>
            </a:r>
            <a:endParaRPr lang="zh-CN" altLang="en-US"/>
          </a:p>
          <a:p>
            <a:pPr lvl="2"/>
            <a:r>
              <a:rPr lang="en-US" altLang="zh-CN"/>
              <a:t>Third level</a:t>
            </a:r>
            <a:endParaRPr lang="zh-CN" altLang="en-US"/>
          </a:p>
          <a:p>
            <a:pPr lvl="3"/>
            <a:r>
              <a:rPr lang="en-US" altLang="zh-CN"/>
              <a:t>Fourth level</a:t>
            </a:r>
            <a:endParaRPr lang="zh-CN" altLang="en-US"/>
          </a:p>
          <a:p>
            <a:pPr lvl="4"/>
            <a:r>
              <a:rPr lang="en-US" altLang="zh-CN"/>
              <a:t>Fifth level</a:t>
            </a:r>
            <a:endParaRPr lang="zh-CN" altLang="en-US" dirty="0"/>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panose="020B0502040204020203" pitchFamily="34" charset="0"/>
              <a:ea typeface="微软雅黑" panose="020B0503020204020204" pitchFamily="34" charset="-122"/>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panose="020B0502040204020203" pitchFamily="34" charset="0"/>
              <a:ea typeface="微软雅黑" panose="020B0503020204020204" pitchFamily="34" charset="-122"/>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38"/>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662980139"/>
      </p:ext>
    </p:extLst>
  </p:cSld>
  <p:clrMap bg1="lt1" tx1="dk1" bg2="lt2" tx2="dk2" accent1="accent1" accent2="accent2" accent3="accent3" accent4="accent4" accent5="accent5" accent6="accent6" hlink="hlink" folHlink="folHlink"/>
  <p:sldLayoutIdLst>
    <p:sldLayoutId id="2147484017" r:id="rId1"/>
    <p:sldLayoutId id="2147484018" r:id="rId2"/>
    <p:sldLayoutId id="2147484019" r:id="rId3"/>
    <p:sldLayoutId id="2147484020" r:id="rId4"/>
    <p:sldLayoutId id="2147484021" r:id="rId5"/>
    <p:sldLayoutId id="2147484022" r:id="rId6"/>
    <p:sldLayoutId id="2147484023" r:id="rId7"/>
    <p:sldLayoutId id="2147484024" r:id="rId8"/>
    <p:sldLayoutId id="2147484025" r:id="rId9"/>
    <p:sldLayoutId id="2147484026" r:id="rId10"/>
    <p:sldLayoutId id="2147484027" r:id="rId11"/>
    <p:sldLayoutId id="2147484028" r:id="rId12"/>
    <p:sldLayoutId id="2147484029" r:id="rId13"/>
    <p:sldLayoutId id="2147484030" r:id="rId14"/>
    <p:sldLayoutId id="2147484031" r:id="rId15"/>
    <p:sldLayoutId id="2147484032" r:id="rId16"/>
    <p:sldLayoutId id="2147484033" r:id="rId17"/>
    <p:sldLayoutId id="2147484034" r:id="rId18"/>
    <p:sldLayoutId id="2147484035" r:id="rId19"/>
    <p:sldLayoutId id="2147484036" r:id="rId20"/>
    <p:sldLayoutId id="2147484037" r:id="rId21"/>
    <p:sldLayoutId id="2147484038" r:id="rId22"/>
    <p:sldLayoutId id="2147484039" r:id="rId23"/>
    <p:sldLayoutId id="2147484040" r:id="rId24"/>
    <p:sldLayoutId id="2147484041" r:id="rId25"/>
    <p:sldLayoutId id="2147484042" r:id="rId26"/>
    <p:sldLayoutId id="2147484043" r:id="rId27"/>
    <p:sldLayoutId id="2147484044" r:id="rId28"/>
    <p:sldLayoutId id="2147484045" r:id="rId29"/>
    <p:sldLayoutId id="2147484046" r:id="rId30"/>
    <p:sldLayoutId id="2147484047" r:id="rId31"/>
    <p:sldLayoutId id="2147484048" r:id="rId32"/>
    <p:sldLayoutId id="2147484050" r:id="rId33"/>
    <p:sldLayoutId id="2147484093" r:id="rId34"/>
    <p:sldLayoutId id="2147484094" r:id="rId35"/>
    <p:sldLayoutId id="2147484113" r:id="rId36"/>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ltLang="zh-CN"/>
              <a:t>Click to edit Master title style</a:t>
            </a:r>
            <a:endParaRPr lang="en-US" altLang="zh-CN" dirty="0"/>
          </a:p>
        </p:txBody>
      </p:sp>
      <p:sp>
        <p:nvSpPr>
          <p:cNvPr id="4" name="Text Placeholder 3"/>
          <p:cNvSpPr>
            <a:spLocks noGrp="1"/>
          </p:cNvSpPr>
          <p:nvPr>
            <p:ph type="body" idx="1"/>
          </p:nvPr>
        </p:nvSpPr>
        <p:spPr>
          <a:xfrm>
            <a:off x="584200" y="1435504"/>
            <a:ext cx="11018520" cy="1612749"/>
          </a:xfrm>
          <a:prstGeom prst="rect">
            <a:avLst/>
          </a:prstGeom>
        </p:spPr>
        <p:txBody>
          <a:bodyPr vert="horz" wrap="square" lIns="0" tIns="0" rIns="0" bIns="0" rtlCol="0">
            <a:spAutoFit/>
          </a:bodyPr>
          <a:lstStyle/>
          <a:p>
            <a:pPr lvl="0"/>
            <a:r>
              <a:rPr lang="en-US" altLang="zh-CN"/>
              <a:t>Click to edit Master text styles</a:t>
            </a:r>
          </a:p>
          <a:p>
            <a:pPr lvl="1"/>
            <a:r>
              <a:rPr lang="en-US" altLang="zh-CN"/>
              <a:t>Second level</a:t>
            </a:r>
            <a:endParaRPr lang="zh-CN" altLang="en-US"/>
          </a:p>
          <a:p>
            <a:pPr lvl="2"/>
            <a:r>
              <a:rPr lang="en-US" altLang="zh-CN"/>
              <a:t>Third level</a:t>
            </a:r>
            <a:endParaRPr lang="zh-CN" altLang="en-US"/>
          </a:p>
          <a:p>
            <a:pPr lvl="3"/>
            <a:r>
              <a:rPr lang="en-US" altLang="zh-CN"/>
              <a:t>Fourth level</a:t>
            </a:r>
            <a:endParaRPr lang="zh-CN" altLang="en-US"/>
          </a:p>
          <a:p>
            <a:pPr lvl="4"/>
            <a:r>
              <a:rPr lang="en-US" altLang="zh-CN"/>
              <a:t>Fifth level</a:t>
            </a:r>
            <a:endParaRPr lang="zh-CN" altLang="en-US" dirty="0"/>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panose="020B0502040204020203" pitchFamily="34" charset="0"/>
              <a:ea typeface="微软雅黑" panose="020B0503020204020204" pitchFamily="34" charset="-122"/>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panose="020B0502040204020203" pitchFamily="34" charset="0"/>
              <a:ea typeface="微软雅黑" panose="020B0503020204020204" pitchFamily="34" charset="-122"/>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37"/>
          <a:srcRect l="762"/>
          <a:stretch/>
        </p:blipFill>
        <p:spPr>
          <a:xfrm rot="5400000">
            <a:off x="9464500" y="2843774"/>
            <a:ext cx="6858000" cy="1170455"/>
          </a:xfrm>
          <a:prstGeom prst="rect">
            <a:avLst/>
          </a:prstGeom>
        </p:spPr>
      </p:pic>
    </p:spTree>
    <p:extLst>
      <p:ext uri="{BB962C8B-B14F-4D97-AF65-F5344CB8AC3E}">
        <p14:creationId xmlns:p14="http://schemas.microsoft.com/office/powerpoint/2010/main" val="1995588071"/>
      </p:ext>
    </p:extLst>
  </p:cSld>
  <p:clrMap bg1="lt1" tx1="dk1" bg2="lt2" tx2="dk2" accent1="accent1" accent2="accent2" accent3="accent3" accent4="accent4" accent5="accent5" accent6="accent6" hlink="hlink" folHlink="folHlink"/>
  <p:sldLayoutIdLst>
    <p:sldLayoutId id="2147484229" r:id="rId1"/>
    <p:sldLayoutId id="2147484230" r:id="rId2"/>
    <p:sldLayoutId id="2147484231" r:id="rId3"/>
    <p:sldLayoutId id="2147484232" r:id="rId4"/>
    <p:sldLayoutId id="2147484233" r:id="rId5"/>
    <p:sldLayoutId id="2147484234" r:id="rId6"/>
    <p:sldLayoutId id="2147484235" r:id="rId7"/>
    <p:sldLayoutId id="2147484236" r:id="rId8"/>
    <p:sldLayoutId id="2147484237" r:id="rId9"/>
    <p:sldLayoutId id="2147484238" r:id="rId10"/>
    <p:sldLayoutId id="2147484239" r:id="rId11"/>
    <p:sldLayoutId id="2147484240" r:id="rId12"/>
    <p:sldLayoutId id="2147484241" r:id="rId13"/>
    <p:sldLayoutId id="2147484242" r:id="rId14"/>
    <p:sldLayoutId id="2147484243" r:id="rId15"/>
    <p:sldLayoutId id="2147484244" r:id="rId16"/>
    <p:sldLayoutId id="2147484245" r:id="rId17"/>
    <p:sldLayoutId id="2147484246" r:id="rId18"/>
    <p:sldLayoutId id="2147484247" r:id="rId19"/>
    <p:sldLayoutId id="2147484248" r:id="rId20"/>
    <p:sldLayoutId id="2147484249" r:id="rId21"/>
    <p:sldLayoutId id="2147484250" r:id="rId22"/>
    <p:sldLayoutId id="2147484251" r:id="rId23"/>
    <p:sldLayoutId id="2147484252" r:id="rId24"/>
    <p:sldLayoutId id="2147484253" r:id="rId25"/>
    <p:sldLayoutId id="2147484254" r:id="rId26"/>
    <p:sldLayoutId id="2147484255" r:id="rId27"/>
    <p:sldLayoutId id="2147484256" r:id="rId28"/>
    <p:sldLayoutId id="2147484257" r:id="rId29"/>
    <p:sldLayoutId id="2147484258" r:id="rId30"/>
    <p:sldLayoutId id="2147484259" r:id="rId31"/>
    <p:sldLayoutId id="2147484260" r:id="rId32"/>
    <p:sldLayoutId id="2147484261" r:id="rId33"/>
    <p:sldLayoutId id="2147484262" r:id="rId34"/>
    <p:sldLayoutId id="2147484263" r:id="rId35"/>
  </p:sldLayoutIdLst>
  <p:transition>
    <p:fade/>
  </p:transition>
  <p:hf sldNum="0" hdr="0" ftr="0" dt="0"/>
  <p:txStyles>
    <p:titleStyle>
      <a:lvl1pPr algn="l" defTabSz="932563"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74816" y="510988"/>
            <a:ext cx="11018520" cy="430887"/>
          </a:xfrm>
          <a:prstGeom prst="rect">
            <a:avLst/>
          </a:prstGeom>
        </p:spPr>
        <p:txBody>
          <a:bodyPr vert="horz" wrap="square" lIns="0" tIns="0" rIns="0" bIns="0" rtlCol="0" anchor="t">
            <a:spAutoFit/>
          </a:bodyPr>
          <a:lstStyle/>
          <a:p>
            <a:r>
              <a:rPr lang="en-US" altLang="zh-CN"/>
              <a:t>Click to edit Master title style</a:t>
            </a:r>
            <a:endParaRPr lang="en-US" altLang="zh-CN" dirty="0"/>
          </a:p>
        </p:txBody>
      </p:sp>
      <p:sp>
        <p:nvSpPr>
          <p:cNvPr id="4" name="Text Placeholder 3"/>
          <p:cNvSpPr>
            <a:spLocks noGrp="1"/>
          </p:cNvSpPr>
          <p:nvPr userDrawn="1">
            <p:ph type="body" idx="1"/>
          </p:nvPr>
        </p:nvSpPr>
        <p:spPr>
          <a:xfrm>
            <a:off x="584200" y="1435503"/>
            <a:ext cx="11018520" cy="1268039"/>
          </a:xfrm>
          <a:prstGeom prst="rect">
            <a:avLst/>
          </a:prstGeom>
        </p:spPr>
        <p:txBody>
          <a:bodyPr vert="horz" wrap="square" lIns="0" tIns="0" rIns="0" bIns="0" rtlCol="0">
            <a:spAutoFit/>
          </a:bodyPr>
          <a:lstStyle/>
          <a:p>
            <a:pPr lvl="0"/>
            <a:r>
              <a:rPr lang="en-US" altLang="zh-CN"/>
              <a:t>Click to edit Master text styles</a:t>
            </a:r>
          </a:p>
          <a:p>
            <a:pPr lvl="1"/>
            <a:r>
              <a:rPr lang="en-US" altLang="zh-CN"/>
              <a:t>Second level</a:t>
            </a:r>
            <a:endParaRPr lang="zh-CN" altLang="en-US"/>
          </a:p>
          <a:p>
            <a:pPr lvl="2"/>
            <a:r>
              <a:rPr lang="en-US" altLang="zh-CN"/>
              <a:t>Third level</a:t>
            </a:r>
            <a:endParaRPr lang="zh-CN" altLang="en-US"/>
          </a:p>
          <a:p>
            <a:pPr lvl="3"/>
            <a:r>
              <a:rPr lang="en-US" altLang="zh-CN"/>
              <a:t>Fourth level</a:t>
            </a:r>
            <a:endParaRPr lang="zh-CN" altLang="en-US"/>
          </a:p>
          <a:p>
            <a:pPr lvl="4"/>
            <a:r>
              <a:rPr lang="en-US" altLang="zh-CN"/>
              <a:t>Fifth level</a:t>
            </a:r>
            <a:endParaRPr lang="zh-CN" altLang="en-US" dirty="0"/>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6" cstate="print">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panose="020B0502040204020203" pitchFamily="34" charset="0"/>
              <a:ea typeface="微软雅黑" panose="020B0503020204020204" pitchFamily="34" charset="-122"/>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panose="020B0502040204020203" pitchFamily="34" charset="0"/>
              <a:ea typeface="微软雅黑" panose="020B0503020204020204" pitchFamily="34" charset="-122"/>
              <a:cs typeface="Segoe UI" pitchFamily="34" charset="0"/>
            </a:endParaRPr>
          </a:p>
        </p:txBody>
      </p:sp>
    </p:spTree>
    <p:extLst>
      <p:ext uri="{BB962C8B-B14F-4D97-AF65-F5344CB8AC3E}">
        <p14:creationId xmlns:p14="http://schemas.microsoft.com/office/powerpoint/2010/main" val="1440615858"/>
      </p:ext>
    </p:extLst>
  </p:cSld>
  <p:clrMap bg1="lt1" tx1="dk1" bg2="lt2" tx2="dk2" accent1="accent1" accent2="accent2" accent3="accent3" accent4="accent4" accent5="accent5" accent6="accent6" hlink="hlink" folHlink="folHlink"/>
  <p:sldLayoutIdLst>
    <p:sldLayoutId id="2147484564" r:id="rId1"/>
    <p:sldLayoutId id="2147484565" r:id="rId2"/>
    <p:sldLayoutId id="2147484566" r:id="rId3"/>
    <p:sldLayoutId id="2147484567" r:id="rId4"/>
    <p:sldLayoutId id="2147484568" r:id="rId5"/>
    <p:sldLayoutId id="2147484569" r:id="rId6"/>
    <p:sldLayoutId id="2147484570" r:id="rId7"/>
    <p:sldLayoutId id="2147484571" r:id="rId8"/>
    <p:sldLayoutId id="2147484572" r:id="rId9"/>
    <p:sldLayoutId id="2147484573" r:id="rId10"/>
    <p:sldLayoutId id="2147484574" r:id="rId11"/>
    <p:sldLayoutId id="2147484575" r:id="rId12"/>
    <p:sldLayoutId id="2147484576" r:id="rId13"/>
    <p:sldLayoutId id="2147484577" r:id="rId14"/>
    <p:sldLayoutId id="2147484578" r:id="rId15"/>
    <p:sldLayoutId id="2147484579" r:id="rId16"/>
    <p:sldLayoutId id="2147484580" r:id="rId17"/>
    <p:sldLayoutId id="2147484581" r:id="rId18"/>
    <p:sldLayoutId id="2147484582" r:id="rId19"/>
    <p:sldLayoutId id="2147484583" r:id="rId20"/>
    <p:sldLayoutId id="2147484584" r:id="rId21"/>
    <p:sldLayoutId id="2147484585" r:id="rId22"/>
    <p:sldLayoutId id="2147484586" r:id="rId23"/>
    <p:sldLayoutId id="2147484587" r:id="rId24"/>
    <p:sldLayoutId id="2147484588" r:id="rId25"/>
    <p:sldLayoutId id="2147484589" r:id="rId26"/>
    <p:sldLayoutId id="2147484590" r:id="rId27"/>
    <p:sldLayoutId id="2147484591" r:id="rId28"/>
    <p:sldLayoutId id="2147484592" r:id="rId29"/>
    <p:sldLayoutId id="2147484593" r:id="rId30"/>
    <p:sldLayoutId id="2147484594" r:id="rId31"/>
    <p:sldLayoutId id="2147484595" r:id="rId32"/>
    <p:sldLayoutId id="2147484596" r:id="rId33"/>
    <p:sldLayoutId id="2147484597" r:id="rId34"/>
  </p:sldLayoutIdLst>
  <p:transition>
    <p:fade/>
  </p:transition>
  <p:hf sldNum="0" hdr="0" ftr="0" dt="0"/>
  <p:txStyles>
    <p:titleStyle>
      <a:lvl1pPr algn="l" defTabSz="932742" rtl="0" eaLnBrk="1" latinLnBrk="0" hangingPunct="1">
        <a:lnSpc>
          <a:spcPct val="10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000000"/>
          </a:solidFill>
          <a:latin typeface="+mn-lt"/>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000000"/>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000000"/>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rgbClr val="000000"/>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ltLang="zh-CN"/>
              <a:t>Click to edit Master title style</a:t>
            </a:r>
            <a:endParaRPr lang="en-US" altLang="zh-CN"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ltLang="zh-CN"/>
              <a:t>Click to edit Master text styles</a:t>
            </a:r>
          </a:p>
          <a:p>
            <a:pPr lvl="1"/>
            <a:r>
              <a:rPr lang="en-US" altLang="zh-CN"/>
              <a:t>Second level</a:t>
            </a:r>
            <a:endParaRPr lang="zh-CN" altLang="en-US"/>
          </a:p>
          <a:p>
            <a:pPr lvl="2"/>
            <a:r>
              <a:rPr lang="en-US" altLang="zh-CN"/>
              <a:t>Third level</a:t>
            </a:r>
            <a:endParaRPr lang="zh-CN" altLang="en-US"/>
          </a:p>
          <a:p>
            <a:pPr lvl="3"/>
            <a:r>
              <a:rPr lang="en-US" altLang="zh-CN"/>
              <a:t>Fourth level</a:t>
            </a:r>
            <a:endParaRPr lang="zh-CN" altLang="en-US"/>
          </a:p>
          <a:p>
            <a:pPr lvl="4"/>
            <a:r>
              <a:rPr lang="en-US" altLang="zh-CN"/>
              <a:t>Fifth level</a:t>
            </a:r>
            <a:endParaRPr lang="zh-CN" alt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panose="020B0502040204020203" pitchFamily="34" charset="0"/>
              <a:ea typeface="微软雅黑" panose="020B0503020204020204" pitchFamily="34" charset="-122"/>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panose="020B0502040204020203" pitchFamily="34" charset="0"/>
              <a:ea typeface="微软雅黑" panose="020B0503020204020204" pitchFamily="34" charset="-122"/>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4"/>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87487412"/>
      </p:ext>
    </p:extLst>
  </p:cSld>
  <p:clrMap bg1="lt1" tx1="dk1" bg2="lt2" tx2="dk2" accent1="accent1" accent2="accent2" accent3="accent3" accent4="accent4" accent5="accent5" accent6="accent6" hlink="hlink" folHlink="folHlink"/>
  <p:sldLayoutIdLst>
    <p:sldLayoutId id="2147485518" r:id="rId1"/>
    <p:sldLayoutId id="2147485519" r:id="rId2"/>
    <p:sldLayoutId id="2147485520" r:id="rId3"/>
    <p:sldLayoutId id="2147485521" r:id="rId4"/>
    <p:sldLayoutId id="2147485522" r:id="rId5"/>
    <p:sldLayoutId id="2147485523" r:id="rId6"/>
    <p:sldLayoutId id="2147485524" r:id="rId7"/>
    <p:sldLayoutId id="2147485525" r:id="rId8"/>
    <p:sldLayoutId id="2147485526" r:id="rId9"/>
    <p:sldLayoutId id="2147485527"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6" r:id="rId35"/>
    <p:sldLayoutId id="2147483697" r:id="rId36"/>
    <p:sldLayoutId id="2147483698" r:id="rId37"/>
    <p:sldLayoutId id="2147483699" r:id="rId38"/>
    <p:sldLayoutId id="2147483700" r:id="rId39"/>
    <p:sldLayoutId id="2147483701" r:id="rId40"/>
    <p:sldLayoutId id="2147483702" r:id="rId41"/>
    <p:sldLayoutId id="2147483703" r:id="rId4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6.xml"/></Relationships>
</file>

<file path=ppt/slides/_rels/slide1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3.xml"/><Relationship Id="rId1" Type="http://schemas.openxmlformats.org/officeDocument/2006/relationships/slideLayout" Target="../slideLayouts/slideLayout36.xml"/></Relationships>
</file>

<file path=ppt/slides/_rels/slide1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4.xml"/><Relationship Id="rId1" Type="http://schemas.openxmlformats.org/officeDocument/2006/relationships/slideLayout" Target="../slideLayouts/slideLayout3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6.xml"/></Relationships>
</file>

<file path=ppt/slides/_rels/slide1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6.xml"/><Relationship Id="rId1" Type="http://schemas.openxmlformats.org/officeDocument/2006/relationships/slideLayout" Target="../slideLayouts/slideLayout36.xml"/></Relationships>
</file>

<file path=ppt/slides/_rels/slide1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7.xml"/><Relationship Id="rId1" Type="http://schemas.openxmlformats.org/officeDocument/2006/relationships/slideLayout" Target="../slideLayouts/slideLayout3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6.xml"/></Relationships>
</file>

<file path=ppt/slides/_rels/slide2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4.xml"/><Relationship Id="rId1" Type="http://schemas.openxmlformats.org/officeDocument/2006/relationships/slideLayout" Target="../slideLayouts/slideLayout3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6.xml"/></Relationships>
</file>

<file path=ppt/slides/_rels/slide35.xml.rels><?xml version="1.0" encoding="UTF-8" standalone="yes"?>
<Relationships xmlns="http://schemas.openxmlformats.org/package/2006/relationships"><Relationship Id="rId3" Type="http://schemas.openxmlformats.org/officeDocument/2006/relationships/image" Target="../media/image56.emf"/><Relationship Id="rId7" Type="http://schemas.openxmlformats.org/officeDocument/2006/relationships/hyperlink" Target="https://docs.microsoft.com/en-us/learn/browse/?products=m365&amp;resource_type=learning%20path&amp;roles=developer" TargetMode="External"/><Relationship Id="rId2" Type="http://schemas.openxmlformats.org/officeDocument/2006/relationships/notesSlide" Target="../notesSlides/notesSlide35.xml"/><Relationship Id="rId1" Type="http://schemas.openxmlformats.org/officeDocument/2006/relationships/slideLayout" Target="../slideLayouts/slideLayout76.xml"/><Relationship Id="rId6" Type="http://schemas.openxmlformats.org/officeDocument/2006/relationships/hyperlink" Target="https://docs.microsoft.com/en-us/learn/certifications/exams/ms-600" TargetMode="External"/><Relationship Id="rId5" Type="http://schemas.openxmlformats.org/officeDocument/2006/relationships/hyperlink" Target="https://developer.microsoft.com/Microsoft-365" TargetMode="External"/><Relationship Id="rId4" Type="http://schemas.openxmlformats.org/officeDocument/2006/relationships/image" Target="../media/image57.emf"/></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6.xml"/></Relationships>
</file>

<file path=ppt/slides/_rels/slide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xml"/><Relationship Id="rId1" Type="http://schemas.openxmlformats.org/officeDocument/2006/relationships/slideLayout" Target="../slideLayouts/slideLayout36.xml"/><Relationship Id="rId4" Type="http://schemas.openxmlformats.org/officeDocument/2006/relationships/image" Target="../media/image46.png"/></Relationships>
</file>

<file path=ppt/slides/_rels/slide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7.xml"/><Relationship Id="rId1" Type="http://schemas.openxmlformats.org/officeDocument/2006/relationships/slideLayout" Target="../slideLayouts/slideLayout36.xml"/><Relationship Id="rId4" Type="http://schemas.openxmlformats.org/officeDocument/2006/relationships/image" Target="https://docs.microsoft.com/en-us/learn/m365-developer/understand-office-add-ins-fundamentals/media/overview-with-app-dialog.png"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48.tiff"/><Relationship Id="rId2" Type="http://schemas.openxmlformats.org/officeDocument/2006/relationships/notesSlide" Target="../notesSlides/notesSlide8.xml"/><Relationship Id="rId1" Type="http://schemas.openxmlformats.org/officeDocument/2006/relationships/slideLayout" Target="../slideLayouts/slideLayout36.xml"/><Relationship Id="rId4" Type="http://schemas.openxmlformats.org/officeDocument/2006/relationships/image" Target="../media/image49.tiff"/></Relationships>
</file>

<file path=ppt/slides/_rels/slide9.xml.rels><?xml version="1.0" encoding="UTF-8" standalone="yes"?>
<Relationships xmlns="http://schemas.openxmlformats.org/package/2006/relationships"><Relationship Id="rId3" Type="http://schemas.openxmlformats.org/officeDocument/2006/relationships/image" Target="../media/image50.tiff"/><Relationship Id="rId2" Type="http://schemas.openxmlformats.org/officeDocument/2006/relationships/notesSlide" Target="../notesSlides/notesSlide9.xml"/><Relationship Id="rId1" Type="http://schemas.openxmlformats.org/officeDocument/2006/relationships/slideLayout" Target="../slideLayouts/slideLayout3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04875" y="1959483"/>
            <a:ext cx="9641860" cy="498598"/>
          </a:xfrm>
        </p:spPr>
        <p:txBody>
          <a:bodyPr/>
          <a:lstStyle/>
          <a:p>
            <a:r>
              <a:rPr lang="zh-CN" altLang="en-US" b="1" dirty="0">
                <a:latin typeface="Segoe UI Semibold" panose="020B0702040204020203" pitchFamily="34" charset="0"/>
                <a:ea typeface="微软雅黑" panose="020B0503020204020204" pitchFamily="34" charset="-122"/>
              </a:rPr>
              <a:t>扩展 </a:t>
            </a:r>
            <a:r>
              <a:rPr lang="en-US" altLang="zh-CN" dirty="0">
                <a:latin typeface="Segoe UI Semibold" panose="020B0702040204020203" pitchFamily="34" charset="0"/>
                <a:ea typeface="微软雅黑" panose="020B0503020204020204" pitchFamily="34" charset="-122"/>
              </a:rPr>
              <a:t>Office</a:t>
            </a:r>
            <a:endParaRPr lang="zh-CN" altLang="en-US" dirty="0">
              <a:solidFill>
                <a:schemeClr val="tx1"/>
              </a:solidFill>
              <a:latin typeface="Segoe UI Semibold" panose="020B0702040204020203" pitchFamily="34" charset="0"/>
              <a:ea typeface="微软雅黑" panose="020B0503020204020204" pitchFamily="34" charset="-122"/>
            </a:endParaRPr>
          </a:p>
        </p:txBody>
      </p:sp>
      <p:sp>
        <p:nvSpPr>
          <p:cNvPr id="3" name="TextBox 2">
            <a:extLst>
              <a:ext uri="{FF2B5EF4-FFF2-40B4-BE49-F238E27FC236}">
                <a16:creationId xmlns:a16="http://schemas.microsoft.com/office/drawing/2014/main" id="{A844FFA6-9262-4C36-A78A-C4C5EF77C6FE}"/>
              </a:ext>
            </a:extLst>
          </p:cNvPr>
          <p:cNvSpPr txBox="1"/>
          <p:nvPr/>
        </p:nvSpPr>
        <p:spPr>
          <a:xfrm>
            <a:off x="2169232" y="2549128"/>
            <a:ext cx="7853535" cy="1846659"/>
          </a:xfrm>
          <a:prstGeom prst="rect">
            <a:avLst/>
          </a:prstGeom>
          <a:noFill/>
        </p:spPr>
        <p:txBody>
          <a:bodyPr wrap="square" lIns="0" tIns="0" rIns="0" bIns="0" rtlCol="0">
            <a:spAutoFit/>
          </a:bodyPr>
          <a:lstStyle/>
          <a:p>
            <a:pPr marL="342900" indent="-342900">
              <a:buFont typeface="Arial" panose="020B0604020202020204" pitchFamily="34" charset="0"/>
              <a:buChar char="•"/>
            </a:pPr>
            <a:r>
              <a:rPr lang="en-US" altLang="zh-CN" sz="2400" dirty="0">
                <a:latin typeface="Segoe UI" panose="020B0502040204020203" pitchFamily="34" charset="0"/>
                <a:ea typeface="微软雅黑" panose="020B0503020204020204" pitchFamily="34" charset="-122"/>
              </a:rPr>
              <a:t>Office </a:t>
            </a:r>
            <a:r>
              <a:rPr lang="zh-CN" altLang="en-US" sz="2400" dirty="0">
                <a:latin typeface="Segoe UI" panose="020B0502040204020203" pitchFamily="34" charset="0"/>
                <a:ea typeface="微软雅黑" panose="020B0503020204020204" pitchFamily="34" charset="-122"/>
              </a:rPr>
              <a:t>加载项。</a:t>
            </a:r>
          </a:p>
          <a:p>
            <a:pPr marL="342900" indent="-342900">
              <a:buFont typeface="Arial" panose="020B0604020202020204" pitchFamily="34" charset="0"/>
              <a:buChar char="•"/>
            </a:pPr>
            <a:r>
              <a:rPr lang="en-US" altLang="zh-CN" sz="2400" dirty="0">
                <a:latin typeface="Segoe UI" panose="020B0502040204020203" pitchFamily="34" charset="0"/>
                <a:ea typeface="微软雅黑" panose="020B0503020204020204" pitchFamily="34" charset="-122"/>
              </a:rPr>
              <a:t>Office JS API</a:t>
            </a:r>
            <a:r>
              <a:rPr lang="zh-CN" altLang="en-US" sz="2400" dirty="0">
                <a:latin typeface="Segoe UI" panose="020B0502040204020203" pitchFamily="34" charset="0"/>
                <a:ea typeface="微软雅黑" panose="020B0503020204020204" pitchFamily="34" charset="-122"/>
              </a:rPr>
              <a:t>。</a:t>
            </a:r>
          </a:p>
          <a:p>
            <a:pPr marL="342900" indent="-342900">
              <a:buFont typeface="Arial" panose="020B0604020202020204" pitchFamily="34" charset="0"/>
              <a:buChar char="•"/>
            </a:pPr>
            <a:r>
              <a:rPr lang="zh-CN" altLang="en-US" sz="2400" dirty="0">
                <a:latin typeface="Segoe UI" panose="020B0502040204020203" pitchFamily="34" charset="0"/>
                <a:ea typeface="微软雅黑" panose="020B0503020204020204" pitchFamily="34" charset="-122"/>
              </a:rPr>
              <a:t>加载项自定义。</a:t>
            </a:r>
          </a:p>
          <a:p>
            <a:pPr marL="342900" indent="-342900">
              <a:buFont typeface="Arial" panose="020B0604020202020204" pitchFamily="34" charset="0"/>
              <a:buChar char="•"/>
            </a:pPr>
            <a:r>
              <a:rPr lang="en-US" altLang="zh-CN" sz="2400" dirty="0">
                <a:latin typeface="Segoe UI" panose="020B0502040204020203" pitchFamily="34" charset="0"/>
                <a:ea typeface="微软雅黑" panose="020B0503020204020204" pitchFamily="34" charset="-122"/>
              </a:rPr>
              <a:t>Office </a:t>
            </a:r>
            <a:r>
              <a:rPr lang="zh-CN" altLang="en-US" sz="2400" dirty="0">
                <a:latin typeface="Segoe UI" panose="020B0502040204020203" pitchFamily="34" charset="0"/>
                <a:ea typeface="微软雅黑" panose="020B0503020204020204" pitchFamily="34" charset="-122"/>
              </a:rPr>
              <a:t>加载项的测试、调试和部署选项。</a:t>
            </a:r>
          </a:p>
          <a:p>
            <a:pPr marL="342900" indent="-342900">
              <a:buFont typeface="Arial" panose="020B0604020202020204" pitchFamily="34" charset="0"/>
              <a:buChar char="•"/>
            </a:pPr>
            <a:r>
              <a:rPr lang="zh-CN" altLang="en-US" sz="2400" dirty="0">
                <a:latin typeface="Segoe UI" panose="020B0502040204020203" pitchFamily="34" charset="0"/>
                <a:ea typeface="微软雅黑" panose="020B0503020204020204" pitchFamily="34" charset="-122"/>
              </a:rPr>
              <a:t>可操作邮件。</a:t>
            </a:r>
          </a:p>
        </p:txBody>
      </p:sp>
    </p:spTree>
    <p:extLst>
      <p:ext uri="{BB962C8B-B14F-4D97-AF65-F5344CB8AC3E}">
        <p14:creationId xmlns:p14="http://schemas.microsoft.com/office/powerpoint/2010/main" val="6337291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D8665D-5A50-4F07-9D33-48CCD3FD74C7}"/>
              </a:ext>
            </a:extLst>
          </p:cNvPr>
          <p:cNvSpPr>
            <a:spLocks noGrp="1"/>
          </p:cNvSpPr>
          <p:nvPr>
            <p:ph type="title"/>
          </p:nvPr>
        </p:nvSpPr>
        <p:spPr>
          <a:xfrm>
            <a:off x="588263" y="3050371"/>
            <a:ext cx="3183637" cy="554061"/>
          </a:xfrm>
        </p:spPr>
        <p:txBody>
          <a:bodyPr/>
          <a:lstStyle/>
          <a:p>
            <a:r>
              <a:rPr lang="zh-CN" altLang="en-US" b="1" dirty="0">
                <a:latin typeface="Segoe UI Semibold" panose="020B0702040204020203" pitchFamily="34" charset="0"/>
                <a:ea typeface="微软雅黑" panose="020B0503020204020204" pitchFamily="34" charset="-122"/>
              </a:rPr>
              <a:t>演示</a:t>
            </a:r>
          </a:p>
        </p:txBody>
      </p:sp>
      <p:sp>
        <p:nvSpPr>
          <p:cNvPr id="3" name="Rectangle 2">
            <a:extLst>
              <a:ext uri="{FF2B5EF4-FFF2-40B4-BE49-F238E27FC236}">
                <a16:creationId xmlns:a16="http://schemas.microsoft.com/office/drawing/2014/main" id="{BEC37AB2-ABE2-4253-8225-E7BF1EDB068C}"/>
              </a:ext>
            </a:extLst>
          </p:cNvPr>
          <p:cNvSpPr/>
          <p:nvPr/>
        </p:nvSpPr>
        <p:spPr>
          <a:xfrm>
            <a:off x="4962642" y="3065791"/>
            <a:ext cx="6914919" cy="523220"/>
          </a:xfrm>
          <a:prstGeom prst="rect">
            <a:avLst/>
          </a:prstGeom>
        </p:spPr>
        <p:txBody>
          <a:bodyPr wrap="square" anchor="t">
            <a:spAutoFit/>
          </a:bodyPr>
          <a:lstStyle/>
          <a:p>
            <a:pPr defTabSz="932742">
              <a:spcBef>
                <a:spcPct val="20000"/>
              </a:spcBef>
              <a:buSzPct val="90000"/>
            </a:pPr>
            <a:r>
              <a:rPr lang="zh-CN" altLang="en-US" sz="2800">
                <a:gradFill>
                  <a:gsLst>
                    <a:gs pos="1250">
                      <a:schemeClr val="tx1"/>
                    </a:gs>
                    <a:gs pos="100000">
                      <a:schemeClr val="tx1"/>
                    </a:gs>
                  </a:gsLst>
                  <a:lin ang="5400000" scaled="0"/>
                </a:gradFill>
                <a:latin typeface="Segoe UI" panose="020B0502040204020203" pitchFamily="34" charset="0"/>
                <a:ea typeface="微软雅黑" panose="020B0503020204020204" pitchFamily="34" charset="-122"/>
                <a:cs typeface="Segoe UI Semilight"/>
              </a:rPr>
              <a:t>了解 </a:t>
            </a:r>
            <a:r>
              <a:rPr lang="en-US" altLang="zh-CN" sz="2800">
                <a:gradFill>
                  <a:gsLst>
                    <a:gs pos="1250">
                      <a:schemeClr val="tx1"/>
                    </a:gs>
                    <a:gs pos="100000">
                      <a:schemeClr val="tx1"/>
                    </a:gs>
                  </a:gsLst>
                  <a:lin ang="5400000" scaled="0"/>
                </a:gradFill>
                <a:latin typeface="Segoe UI" panose="020B0502040204020203" pitchFamily="34" charset="0"/>
                <a:ea typeface="微软雅黑" panose="020B0503020204020204" pitchFamily="34" charset="-122"/>
                <a:cs typeface="Segoe UI Semilight"/>
              </a:rPr>
              <a:t>Office </a:t>
            </a:r>
            <a:r>
              <a:rPr lang="zh-CN" altLang="en-US" sz="2800">
                <a:gradFill>
                  <a:gsLst>
                    <a:gs pos="1250">
                      <a:schemeClr val="tx1"/>
                    </a:gs>
                    <a:gs pos="100000">
                      <a:schemeClr val="tx1"/>
                    </a:gs>
                  </a:gsLst>
                  <a:lin ang="5400000" scaled="0"/>
                </a:gradFill>
                <a:latin typeface="Segoe UI" panose="020B0502040204020203" pitchFamily="34" charset="0"/>
                <a:ea typeface="微软雅黑" panose="020B0503020204020204" pitchFamily="34" charset="-122"/>
                <a:cs typeface="Segoe UI Semilight"/>
              </a:rPr>
              <a:t>加载项的基本组成部分和类型</a:t>
            </a:r>
            <a:endParaRPr lang="zh-CN" altLang="en-US" sz="2800" dirty="0">
              <a:gradFill>
                <a:gsLst>
                  <a:gs pos="1250">
                    <a:schemeClr val="tx1"/>
                  </a:gs>
                  <a:gs pos="100000">
                    <a:schemeClr val="tx1"/>
                  </a:gs>
                </a:gsLst>
                <a:lin ang="5400000" scaled="0"/>
              </a:gradFill>
              <a:latin typeface="Segoe UI" panose="020B0502040204020203" pitchFamily="34" charset="0"/>
              <a:ea typeface="微软雅黑" panose="020B0503020204020204" pitchFamily="34" charset="-122"/>
              <a:cs typeface="Segoe UI Semilight"/>
            </a:endParaRPr>
          </a:p>
        </p:txBody>
      </p:sp>
    </p:spTree>
    <p:extLst>
      <p:ext uri="{BB962C8B-B14F-4D97-AF65-F5344CB8AC3E}">
        <p14:creationId xmlns:p14="http://schemas.microsoft.com/office/powerpoint/2010/main" val="2908455182"/>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alpha val="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D8665D-5A50-4F07-9D33-48CCD3FD74C7}"/>
              </a:ext>
            </a:extLst>
          </p:cNvPr>
          <p:cNvSpPr>
            <a:spLocks noGrp="1"/>
          </p:cNvSpPr>
          <p:nvPr>
            <p:ph type="title"/>
          </p:nvPr>
        </p:nvSpPr>
        <p:spPr>
          <a:xfrm>
            <a:off x="584200" y="3894178"/>
            <a:ext cx="9144000" cy="553998"/>
          </a:xfrm>
        </p:spPr>
        <p:txBody>
          <a:bodyPr/>
          <a:lstStyle/>
          <a:p>
            <a:r>
              <a:rPr lang="en-US" altLang="zh-CN">
                <a:latin typeface="Segoe UI Semibold" panose="020B0702040204020203" pitchFamily="34" charset="0"/>
                <a:ea typeface="微软雅黑" panose="020B0503020204020204" pitchFamily="34" charset="-122"/>
              </a:rPr>
              <a:t>Office JavaScript API</a:t>
            </a:r>
            <a:endParaRPr lang="en-US" altLang="zh-CN" dirty="0">
              <a:latin typeface="Segoe UI Semibold" panose="020B0702040204020203" pitchFamily="34" charset="0"/>
              <a:ea typeface="微软雅黑" panose="020B0503020204020204" pitchFamily="34" charset="-122"/>
            </a:endParaRPr>
          </a:p>
        </p:txBody>
      </p:sp>
    </p:spTree>
    <p:extLst>
      <p:ext uri="{BB962C8B-B14F-4D97-AF65-F5344CB8AC3E}">
        <p14:creationId xmlns:p14="http://schemas.microsoft.com/office/powerpoint/2010/main" val="3333082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E447A-B73D-49ED-917E-B8AF76B34BF8}"/>
              </a:ext>
            </a:extLst>
          </p:cNvPr>
          <p:cNvSpPr>
            <a:spLocks noGrp="1"/>
          </p:cNvSpPr>
          <p:nvPr>
            <p:ph type="title"/>
          </p:nvPr>
        </p:nvSpPr>
        <p:spPr/>
        <p:txBody>
          <a:bodyPr/>
          <a:lstStyle/>
          <a:p>
            <a:r>
              <a:rPr lang="en-US" altLang="zh-CN" dirty="0">
                <a:latin typeface="Segoe UI Semibold" panose="020B0702040204020203" pitchFamily="34" charset="0"/>
                <a:ea typeface="微软雅黑" panose="020B0503020204020204" pitchFamily="34" charset="-122"/>
              </a:rPr>
              <a:t>Office </a:t>
            </a:r>
            <a:r>
              <a:rPr lang="zh-CN" altLang="en-US" b="1" dirty="0">
                <a:latin typeface="Segoe UI Semibold" panose="020B0702040204020203" pitchFamily="34" charset="0"/>
                <a:ea typeface="微软雅黑" panose="020B0503020204020204" pitchFamily="34" charset="-122"/>
              </a:rPr>
              <a:t>加载项编程模型</a:t>
            </a:r>
          </a:p>
        </p:txBody>
      </p:sp>
      <p:sp>
        <p:nvSpPr>
          <p:cNvPr id="3" name="Text Placeholder 2">
            <a:extLst>
              <a:ext uri="{FF2B5EF4-FFF2-40B4-BE49-F238E27FC236}">
                <a16:creationId xmlns:a16="http://schemas.microsoft.com/office/drawing/2014/main" id="{D120D4BF-97B1-4BE1-BE6B-9DC3113FD593}"/>
              </a:ext>
            </a:extLst>
          </p:cNvPr>
          <p:cNvSpPr>
            <a:spLocks noGrp="1"/>
          </p:cNvSpPr>
          <p:nvPr>
            <p:ph type="body" sz="quarter" idx="10"/>
          </p:nvPr>
        </p:nvSpPr>
        <p:spPr>
          <a:xfrm>
            <a:off x="584200" y="1435497"/>
            <a:ext cx="11607800" cy="5238258"/>
          </a:xfrm>
        </p:spPr>
        <p:txBody>
          <a:bodyPr/>
          <a:lstStyle/>
          <a:p>
            <a:pPr marL="0" indent="0">
              <a:buNone/>
            </a:pPr>
            <a:r>
              <a:rPr lang="en-US" altLang="zh-CN" dirty="0">
                <a:latin typeface="Segoe UI" panose="020B0502040204020203" pitchFamily="34" charset="0"/>
                <a:ea typeface="微软雅黑" panose="020B0503020204020204" pitchFamily="34" charset="-122"/>
              </a:rPr>
              <a:t>Office </a:t>
            </a:r>
            <a:r>
              <a:rPr lang="zh-CN" altLang="en-US" dirty="0">
                <a:latin typeface="Segoe UI" panose="020B0502040204020203" pitchFamily="34" charset="0"/>
                <a:ea typeface="微软雅黑" panose="020B0503020204020204" pitchFamily="34" charset="-122"/>
              </a:rPr>
              <a:t>加载项编程模型依赖于两种 </a:t>
            </a:r>
            <a:r>
              <a:rPr lang="en-US" altLang="zh-CN" dirty="0">
                <a:latin typeface="Segoe UI" panose="020B0502040204020203" pitchFamily="34" charset="0"/>
                <a:ea typeface="微软雅黑" panose="020B0503020204020204" pitchFamily="34" charset="-122"/>
              </a:rPr>
              <a:t>JavaScript </a:t>
            </a:r>
            <a:r>
              <a:rPr lang="zh-CN" altLang="en-US" dirty="0">
                <a:latin typeface="Segoe UI" panose="020B0502040204020203" pitchFamily="34" charset="0"/>
                <a:ea typeface="微软雅黑" panose="020B0503020204020204" pitchFamily="34" charset="-122"/>
              </a:rPr>
              <a:t>对象模型：</a:t>
            </a:r>
          </a:p>
          <a:p>
            <a:r>
              <a:rPr lang="zh-CN" altLang="en-US" dirty="0">
                <a:latin typeface="Segoe UI Semilight" panose="020B0402040204020203" pitchFamily="34" charset="0"/>
                <a:ea typeface="微软雅黑" panose="020B0503020204020204" pitchFamily="34" charset="-122"/>
              </a:rPr>
              <a:t>主机特定的 </a:t>
            </a:r>
            <a:r>
              <a:rPr lang="en-US" altLang="zh-CN" dirty="0">
                <a:latin typeface="Segoe UI Semilight" panose="020B0402040204020203" pitchFamily="34" charset="0"/>
                <a:ea typeface="微软雅黑" panose="020B0503020204020204" pitchFamily="34" charset="-122"/>
              </a:rPr>
              <a:t>JavaScript API</a:t>
            </a:r>
            <a:endParaRPr lang="zh-CN" altLang="en-US" dirty="0">
              <a:latin typeface="Segoe UI Semilight" panose="020B0402040204020203" pitchFamily="34" charset="0"/>
              <a:ea typeface="微软雅黑" panose="020B0503020204020204" pitchFamily="34" charset="-122"/>
            </a:endParaRPr>
          </a:p>
          <a:p>
            <a:pPr lvl="1"/>
            <a:r>
              <a:rPr lang="zh-CN" altLang="en-US" dirty="0">
                <a:latin typeface="Segoe UI" panose="020B0502040204020203" pitchFamily="34" charset="0"/>
                <a:ea typeface="微软雅黑" panose="020B0503020204020204" pitchFamily="34" charset="-122"/>
              </a:rPr>
              <a:t>适用于 </a:t>
            </a:r>
            <a:r>
              <a:rPr lang="en-US" altLang="zh-CN" dirty="0">
                <a:latin typeface="Segoe UI" panose="020B0502040204020203" pitchFamily="34" charset="0"/>
                <a:ea typeface="微软雅黑" panose="020B0503020204020204" pitchFamily="34" charset="-122"/>
              </a:rPr>
              <a:t>Excel </a:t>
            </a:r>
            <a:r>
              <a:rPr lang="zh-CN" altLang="en-US" dirty="0">
                <a:latin typeface="Segoe UI" panose="020B0502040204020203" pitchFamily="34" charset="0"/>
                <a:ea typeface="微软雅黑" panose="020B0503020204020204" pitchFamily="34" charset="-122"/>
              </a:rPr>
              <a:t>和 </a:t>
            </a:r>
            <a:r>
              <a:rPr lang="en-US" altLang="zh-CN" dirty="0">
                <a:latin typeface="Segoe UI" panose="020B0502040204020203" pitchFamily="34" charset="0"/>
                <a:ea typeface="微软雅黑" panose="020B0503020204020204" pitchFamily="34" charset="-122"/>
              </a:rPr>
              <a:t>Word </a:t>
            </a:r>
            <a:r>
              <a:rPr lang="zh-CN" altLang="en-US" dirty="0">
                <a:latin typeface="Segoe UI" panose="020B0502040204020203" pitchFamily="34" charset="0"/>
                <a:ea typeface="微软雅黑" panose="020B0503020204020204" pitchFamily="34" charset="-122"/>
              </a:rPr>
              <a:t>的主机特定 </a:t>
            </a:r>
            <a:r>
              <a:rPr lang="en-US" altLang="zh-CN" dirty="0">
                <a:latin typeface="Segoe UI" panose="020B0502040204020203" pitchFamily="34" charset="0"/>
                <a:ea typeface="微软雅黑" panose="020B0503020204020204" pitchFamily="34" charset="-122"/>
              </a:rPr>
              <a:t>API </a:t>
            </a:r>
            <a:r>
              <a:rPr lang="zh-CN" altLang="en-US" dirty="0">
                <a:latin typeface="Segoe UI" panose="020B0502040204020203" pitchFamily="34" charset="0"/>
                <a:ea typeface="微软雅黑" panose="020B0503020204020204" pitchFamily="34" charset="-122"/>
              </a:rPr>
              <a:t>可提供强类型对象，用于访问主机应用程序中的特定元素。</a:t>
            </a:r>
          </a:p>
          <a:p>
            <a:r>
              <a:rPr lang="zh-CN" altLang="en-US" dirty="0">
                <a:latin typeface="Segoe UI Semilight" panose="020B0402040204020203" pitchFamily="34" charset="0"/>
                <a:ea typeface="微软雅黑" panose="020B0503020204020204" pitchFamily="34" charset="-122"/>
              </a:rPr>
              <a:t>通用 </a:t>
            </a:r>
            <a:r>
              <a:rPr lang="en-US" altLang="zh-CN" dirty="0">
                <a:latin typeface="Segoe UI Semilight" panose="020B0402040204020203" pitchFamily="34" charset="0"/>
                <a:ea typeface="微软雅黑" panose="020B0503020204020204" pitchFamily="34" charset="-122"/>
              </a:rPr>
              <a:t>API</a:t>
            </a:r>
            <a:endParaRPr lang="zh-CN" altLang="en-US" dirty="0">
              <a:latin typeface="Segoe UI Semilight" panose="020B0402040204020203" pitchFamily="34" charset="0"/>
              <a:ea typeface="微软雅黑" panose="020B0503020204020204" pitchFamily="34" charset="-122"/>
            </a:endParaRPr>
          </a:p>
          <a:p>
            <a:pPr lvl="1"/>
            <a:r>
              <a:rPr lang="zh-CN" altLang="en-US" dirty="0">
                <a:latin typeface="Segoe UI" panose="020B0502040204020203" pitchFamily="34" charset="0"/>
                <a:ea typeface="微软雅黑" panose="020B0503020204020204" pitchFamily="34" charset="-122"/>
              </a:rPr>
              <a:t>使你能够获得以下功能，例如：</a:t>
            </a:r>
          </a:p>
          <a:p>
            <a:pPr lvl="2"/>
            <a:r>
              <a:rPr lang="en-US" altLang="zh-CN" dirty="0">
                <a:latin typeface="Segoe UI" panose="020B0502040204020203" pitchFamily="34" charset="0"/>
                <a:ea typeface="微软雅黑" panose="020B0503020204020204" pitchFamily="34" charset="-122"/>
              </a:rPr>
              <a:t>UI</a:t>
            </a:r>
            <a:r>
              <a:rPr lang="zh-CN" altLang="en-US" dirty="0">
                <a:latin typeface="Segoe UI" panose="020B0502040204020203" pitchFamily="34" charset="0"/>
                <a:ea typeface="微软雅黑" panose="020B0503020204020204" pitchFamily="34" charset="-122"/>
              </a:rPr>
              <a:t>。</a:t>
            </a:r>
          </a:p>
          <a:p>
            <a:pPr lvl="2"/>
            <a:r>
              <a:rPr lang="zh-CN" altLang="en-US" dirty="0">
                <a:latin typeface="Segoe UI" panose="020B0502040204020203" pitchFamily="34" charset="0"/>
                <a:ea typeface="微软雅黑" panose="020B0503020204020204" pitchFamily="34" charset="-122"/>
              </a:rPr>
              <a:t>对话框。</a:t>
            </a:r>
          </a:p>
          <a:p>
            <a:pPr lvl="2"/>
            <a:r>
              <a:rPr lang="zh-CN" altLang="en-US" dirty="0">
                <a:latin typeface="Segoe UI" panose="020B0502040204020203" pitchFamily="34" charset="0"/>
                <a:ea typeface="微软雅黑" panose="020B0503020204020204" pitchFamily="34" charset="-122"/>
              </a:rPr>
              <a:t>在多种类型的 </a:t>
            </a:r>
            <a:r>
              <a:rPr lang="en-US" altLang="zh-CN" dirty="0">
                <a:latin typeface="Segoe UI" panose="020B0502040204020203" pitchFamily="34" charset="0"/>
                <a:ea typeface="微软雅黑" panose="020B0503020204020204" pitchFamily="34" charset="-122"/>
              </a:rPr>
              <a:t>Office </a:t>
            </a:r>
            <a:r>
              <a:rPr lang="zh-CN" altLang="en-US" dirty="0">
                <a:latin typeface="Segoe UI" panose="020B0502040204020203" pitchFamily="34" charset="0"/>
                <a:ea typeface="微软雅黑" panose="020B0503020204020204" pitchFamily="34" charset="-122"/>
              </a:rPr>
              <a:t>应用程序中常见的客户端设置。</a:t>
            </a:r>
          </a:p>
          <a:p>
            <a:endParaRPr lang="zh-CN" altLang="en-US" dirty="0">
              <a:latin typeface="Segoe UI" panose="020B0502040204020203" pitchFamily="34" charset="0"/>
              <a:ea typeface="微软雅黑" panose="020B0503020204020204" pitchFamily="34" charset="-122"/>
            </a:endParaRPr>
          </a:p>
        </p:txBody>
      </p:sp>
    </p:spTree>
    <p:extLst>
      <p:ext uri="{BB962C8B-B14F-4D97-AF65-F5344CB8AC3E}">
        <p14:creationId xmlns:p14="http://schemas.microsoft.com/office/powerpoint/2010/main" val="2311649169"/>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2EAFA-36BC-48F4-A834-D8F17ACC76DA}"/>
              </a:ext>
            </a:extLst>
          </p:cNvPr>
          <p:cNvSpPr>
            <a:spLocks noGrp="1"/>
          </p:cNvSpPr>
          <p:nvPr>
            <p:ph type="title"/>
          </p:nvPr>
        </p:nvSpPr>
        <p:spPr/>
        <p:txBody>
          <a:bodyPr>
            <a:normAutofit fontScale="90000"/>
          </a:bodyPr>
          <a:lstStyle/>
          <a:p>
            <a:r>
              <a:rPr lang="en-US" altLang="zh-CN" dirty="0">
                <a:latin typeface="Segoe UI Semibold" panose="020B0702040204020203" pitchFamily="34" charset="0"/>
                <a:ea typeface="微软雅黑" panose="020B0503020204020204" pitchFamily="34" charset="-122"/>
              </a:rPr>
              <a:t>Office </a:t>
            </a:r>
            <a:r>
              <a:rPr lang="zh-CN" altLang="en-US" b="1" dirty="0">
                <a:latin typeface="Segoe UI Semibold" panose="020B0702040204020203" pitchFamily="34" charset="0"/>
                <a:ea typeface="微软雅黑" panose="020B0503020204020204" pitchFamily="34" charset="-122"/>
              </a:rPr>
              <a:t>加载项开发人员工具</a:t>
            </a:r>
            <a:br>
              <a:rPr lang="zh-CN" altLang="en-US" b="1" dirty="0">
                <a:latin typeface="Segoe UI Semibold" panose="020B0702040204020203" pitchFamily="34" charset="0"/>
                <a:ea typeface="微软雅黑" panose="020B0503020204020204" pitchFamily="34" charset="-122"/>
              </a:rPr>
            </a:br>
            <a:br>
              <a:rPr lang="zh-CN" altLang="en-US" dirty="0">
                <a:latin typeface="Segoe UI Semibold" panose="020B0702040204020203" pitchFamily="34" charset="0"/>
                <a:ea typeface="微软雅黑" panose="020B0503020204020204" pitchFamily="34" charset="-122"/>
              </a:rPr>
            </a:br>
            <a:endParaRPr lang="zh-CN" altLang="en-US" dirty="0">
              <a:latin typeface="Segoe UI Semibold" panose="020B0702040204020203" pitchFamily="34" charset="0"/>
              <a:ea typeface="微软雅黑" panose="020B0503020204020204" pitchFamily="34" charset="-122"/>
            </a:endParaRPr>
          </a:p>
        </p:txBody>
      </p:sp>
      <p:sp>
        <p:nvSpPr>
          <p:cNvPr id="3" name="Text Placeholder 2">
            <a:extLst>
              <a:ext uri="{FF2B5EF4-FFF2-40B4-BE49-F238E27FC236}">
                <a16:creationId xmlns:a16="http://schemas.microsoft.com/office/drawing/2014/main" id="{DFB07F3C-66A6-4881-A3FE-3B643C0646E1}"/>
              </a:ext>
            </a:extLst>
          </p:cNvPr>
          <p:cNvSpPr>
            <a:spLocks noGrp="1"/>
          </p:cNvSpPr>
          <p:nvPr>
            <p:ph type="body" sz="quarter" idx="10"/>
          </p:nvPr>
        </p:nvSpPr>
        <p:spPr/>
        <p:txBody>
          <a:bodyPr>
            <a:normAutofit/>
          </a:bodyPr>
          <a:lstStyle/>
          <a:p>
            <a:r>
              <a:rPr lang="en-US" altLang="zh-CN">
                <a:latin typeface="Segoe UI Semilight" panose="020B0402040204020203" pitchFamily="34" charset="0"/>
                <a:ea typeface="微软雅黑" panose="020B0503020204020204" pitchFamily="34" charset="-122"/>
              </a:rPr>
              <a:t>Office JavaScript API </a:t>
            </a:r>
            <a:r>
              <a:rPr lang="zh-CN" altLang="en-US">
                <a:latin typeface="Segoe UI Semilight" panose="020B0402040204020203" pitchFamily="34" charset="0"/>
                <a:ea typeface="微软雅黑" panose="020B0503020204020204" pitchFamily="34" charset="-122"/>
              </a:rPr>
              <a:t>要求集。</a:t>
            </a:r>
          </a:p>
          <a:p>
            <a:r>
              <a:rPr lang="zh-CN" altLang="en-US">
                <a:latin typeface="Segoe UI Semilight" panose="020B0402040204020203" pitchFamily="34" charset="0"/>
                <a:ea typeface="微软雅黑" panose="020B0503020204020204" pitchFamily="34" charset="-122"/>
              </a:rPr>
              <a:t>使用 </a:t>
            </a:r>
            <a:r>
              <a:rPr lang="en-US" altLang="zh-CN">
                <a:latin typeface="Segoe UI Semilight" panose="020B0402040204020203" pitchFamily="34" charset="0"/>
                <a:ea typeface="微软雅黑" panose="020B0503020204020204" pitchFamily="34" charset="-122"/>
              </a:rPr>
              <a:t>Office JavaScript API</a:t>
            </a:r>
            <a:r>
              <a:rPr lang="zh-CN" altLang="en-US">
                <a:latin typeface="Segoe UI Semilight" panose="020B0402040204020203" pitchFamily="34" charset="0"/>
                <a:ea typeface="微软雅黑" panose="020B0503020204020204" pitchFamily="34" charset="-122"/>
              </a:rPr>
              <a:t>。</a:t>
            </a:r>
          </a:p>
          <a:p>
            <a:r>
              <a:rPr lang="zh-CN" altLang="en-US">
                <a:latin typeface="Segoe UI Semilight" panose="020B0402040204020203" pitchFamily="34" charset="0"/>
                <a:ea typeface="微软雅黑" panose="020B0503020204020204" pitchFamily="34" charset="-122"/>
              </a:rPr>
              <a:t>使用代理对象进行异步调用。</a:t>
            </a:r>
            <a:endParaRPr lang="zh-CN" altLang="en-US" dirty="0">
              <a:latin typeface="Segoe UI Semilight" panose="020B0402040204020203" pitchFamily="34" charset="0"/>
              <a:ea typeface="微软雅黑" panose="020B0503020204020204" pitchFamily="34" charset="-122"/>
            </a:endParaRPr>
          </a:p>
        </p:txBody>
      </p:sp>
      <p:pic>
        <p:nvPicPr>
          <p:cNvPr id="7" name="Picture 6">
            <a:extLst>
              <a:ext uri="{FF2B5EF4-FFF2-40B4-BE49-F238E27FC236}">
                <a16:creationId xmlns:a16="http://schemas.microsoft.com/office/drawing/2014/main" id="{B7B4164E-9DB1-7940-90B3-20F82B3914C7}"/>
              </a:ext>
            </a:extLst>
          </p:cNvPr>
          <p:cNvPicPr>
            <a:picLocks noChangeAspect="1"/>
          </p:cNvPicPr>
          <p:nvPr/>
        </p:nvPicPr>
        <p:blipFill>
          <a:blip r:embed="rId3"/>
          <a:srcRect/>
          <a:stretch/>
        </p:blipFill>
        <p:spPr>
          <a:xfrm>
            <a:off x="6093460" y="2731898"/>
            <a:ext cx="5486400" cy="2706378"/>
          </a:xfrm>
          <a:prstGeom prst="rect">
            <a:avLst/>
          </a:prstGeom>
        </p:spPr>
      </p:pic>
    </p:spTree>
    <p:extLst>
      <p:ext uri="{BB962C8B-B14F-4D97-AF65-F5344CB8AC3E}">
        <p14:creationId xmlns:p14="http://schemas.microsoft.com/office/powerpoint/2010/main" val="754041214"/>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E447A-B73D-49ED-917E-B8AF76B34BF8}"/>
              </a:ext>
            </a:extLst>
          </p:cNvPr>
          <p:cNvSpPr>
            <a:spLocks noGrp="1"/>
          </p:cNvSpPr>
          <p:nvPr>
            <p:ph type="title"/>
          </p:nvPr>
        </p:nvSpPr>
        <p:spPr/>
        <p:txBody>
          <a:bodyPr/>
          <a:lstStyle/>
          <a:p>
            <a:r>
              <a:rPr lang="en-US" altLang="zh-CN">
                <a:latin typeface="Segoe UI Semibold" panose="020B0702040204020203" pitchFamily="34" charset="0"/>
                <a:ea typeface="微软雅黑" panose="020B0503020204020204" pitchFamily="34" charset="-122"/>
              </a:rPr>
              <a:t>Excel JavaScript API</a:t>
            </a:r>
            <a:endParaRPr lang="en-US" altLang="zh-CN" dirty="0">
              <a:latin typeface="Segoe UI Semibold" panose="020B0702040204020203" pitchFamily="34" charset="0"/>
              <a:ea typeface="微软雅黑" panose="020B0503020204020204" pitchFamily="34" charset="-122"/>
            </a:endParaRPr>
          </a:p>
        </p:txBody>
      </p:sp>
      <p:sp>
        <p:nvSpPr>
          <p:cNvPr id="3" name="Text Placeholder 2">
            <a:extLst>
              <a:ext uri="{FF2B5EF4-FFF2-40B4-BE49-F238E27FC236}">
                <a16:creationId xmlns:a16="http://schemas.microsoft.com/office/drawing/2014/main" id="{D120D4BF-97B1-4BE1-BE6B-9DC3113FD593}"/>
              </a:ext>
            </a:extLst>
          </p:cNvPr>
          <p:cNvSpPr>
            <a:spLocks noGrp="1"/>
          </p:cNvSpPr>
          <p:nvPr>
            <p:ph type="body" sz="quarter" idx="10"/>
          </p:nvPr>
        </p:nvSpPr>
        <p:spPr>
          <a:xfrm>
            <a:off x="584199" y="1026423"/>
            <a:ext cx="6158758" cy="5238258"/>
          </a:xfrm>
        </p:spPr>
        <p:txBody>
          <a:bodyPr>
            <a:normAutofit/>
          </a:bodyPr>
          <a:lstStyle/>
          <a:p>
            <a:pPr>
              <a:lnSpc>
                <a:spcPct val="120000"/>
              </a:lnSpc>
            </a:pPr>
            <a:r>
              <a:rPr lang="zh-CN" altLang="en-US" sz="2400" dirty="0">
                <a:latin typeface="Segoe UI Semilight" panose="020B0402040204020203" pitchFamily="34" charset="0"/>
                <a:ea typeface="微软雅黑" panose="020B0503020204020204" pitchFamily="34" charset="-122"/>
              </a:rPr>
              <a:t>对象模型：</a:t>
            </a:r>
          </a:p>
          <a:p>
            <a:pPr lvl="1">
              <a:lnSpc>
                <a:spcPct val="120000"/>
              </a:lnSpc>
            </a:pPr>
            <a:r>
              <a:rPr lang="zh-CN" altLang="en-US" sz="1800" dirty="0">
                <a:latin typeface="Segoe UI" panose="020B0502040204020203" pitchFamily="34" charset="0"/>
                <a:ea typeface="微软雅黑" panose="020B0503020204020204" pitchFamily="34" charset="-122"/>
              </a:rPr>
              <a:t>工作簿中包含一个或多个工作表。</a:t>
            </a:r>
          </a:p>
          <a:p>
            <a:pPr lvl="1">
              <a:lnSpc>
                <a:spcPct val="120000"/>
              </a:lnSpc>
            </a:pPr>
            <a:r>
              <a:rPr lang="zh-CN" altLang="en-US" sz="1800" dirty="0">
                <a:latin typeface="Segoe UI" panose="020B0502040204020203" pitchFamily="34" charset="0"/>
                <a:ea typeface="微软雅黑" panose="020B0503020204020204" pitchFamily="34" charset="-122"/>
              </a:rPr>
              <a:t>工作表允许通过范围对象访问单元格。</a:t>
            </a:r>
          </a:p>
          <a:p>
            <a:pPr lvl="1">
              <a:lnSpc>
                <a:spcPct val="120000"/>
              </a:lnSpc>
            </a:pPr>
            <a:r>
              <a:rPr lang="zh-CN" altLang="en-US" sz="1800" dirty="0">
                <a:latin typeface="Segoe UI" panose="020B0502040204020203" pitchFamily="34" charset="0"/>
                <a:ea typeface="微软雅黑" panose="020B0503020204020204" pitchFamily="34" charset="-122"/>
              </a:rPr>
              <a:t>范围表示一组相邻的单元格。</a:t>
            </a:r>
          </a:p>
          <a:p>
            <a:pPr lvl="1">
              <a:lnSpc>
                <a:spcPct val="120000"/>
              </a:lnSpc>
            </a:pPr>
            <a:r>
              <a:rPr lang="zh-CN" altLang="en-US" sz="1800" dirty="0">
                <a:latin typeface="Segoe UI" panose="020B0502040204020203" pitchFamily="34" charset="0"/>
                <a:ea typeface="微软雅黑" panose="020B0503020204020204" pitchFamily="34" charset="-122"/>
              </a:rPr>
              <a:t>范围用于创建和放置表、图表、形状和其他数据可视化或组织对象。</a:t>
            </a:r>
          </a:p>
          <a:p>
            <a:pPr lvl="1">
              <a:lnSpc>
                <a:spcPct val="120000"/>
              </a:lnSpc>
            </a:pPr>
            <a:r>
              <a:rPr lang="zh-CN" altLang="en-US" sz="1800" dirty="0">
                <a:latin typeface="Segoe UI" panose="020B0502040204020203" pitchFamily="34" charset="0"/>
                <a:ea typeface="微软雅黑" panose="020B0503020204020204" pitchFamily="34" charset="-122"/>
              </a:rPr>
              <a:t>工作表包含单个工作表中存在的这些数据对象的集合。</a:t>
            </a:r>
          </a:p>
          <a:p>
            <a:pPr lvl="1">
              <a:lnSpc>
                <a:spcPct val="120000"/>
              </a:lnSpc>
            </a:pPr>
            <a:r>
              <a:rPr lang="zh-CN" altLang="en-US" sz="1800" dirty="0">
                <a:latin typeface="Segoe UI" panose="020B0502040204020203" pitchFamily="34" charset="0"/>
                <a:ea typeface="微软雅黑" panose="020B0503020204020204" pitchFamily="34" charset="-122"/>
              </a:rPr>
              <a:t>工作簿包含适用于整个工作簿的部分数据对象（如表）的集合。</a:t>
            </a:r>
          </a:p>
          <a:p>
            <a:pPr>
              <a:lnSpc>
                <a:spcPct val="120000"/>
              </a:lnSpc>
            </a:pPr>
            <a:r>
              <a:rPr lang="zh-CN" altLang="en-US" sz="2400" dirty="0">
                <a:latin typeface="Segoe UI Semilight" panose="020B0402040204020203" pitchFamily="34" charset="0"/>
                <a:ea typeface="微软雅黑" panose="020B0503020204020204" pitchFamily="34" charset="-122"/>
              </a:rPr>
              <a:t>范围。</a:t>
            </a:r>
          </a:p>
          <a:p>
            <a:pPr>
              <a:lnSpc>
                <a:spcPct val="120000"/>
              </a:lnSpc>
            </a:pPr>
            <a:r>
              <a:rPr lang="zh-CN" altLang="en-US" sz="2400" dirty="0">
                <a:latin typeface="Segoe UI Semilight" panose="020B0402040204020203" pitchFamily="34" charset="0"/>
                <a:ea typeface="微软雅黑" panose="020B0503020204020204" pitchFamily="34" charset="-122"/>
              </a:rPr>
              <a:t>图表、表格和其他数据对象。</a:t>
            </a:r>
          </a:p>
        </p:txBody>
      </p:sp>
      <p:pic>
        <p:nvPicPr>
          <p:cNvPr id="5" name="Picture 4">
            <a:extLst>
              <a:ext uri="{FF2B5EF4-FFF2-40B4-BE49-F238E27FC236}">
                <a16:creationId xmlns:a16="http://schemas.microsoft.com/office/drawing/2014/main" id="{82AA1B2E-46FB-5040-A42D-6E9F7ED68CB2}"/>
              </a:ext>
            </a:extLst>
          </p:cNvPr>
          <p:cNvPicPr>
            <a:picLocks noChangeAspect="1"/>
          </p:cNvPicPr>
          <p:nvPr/>
        </p:nvPicPr>
        <p:blipFill>
          <a:blip r:embed="rId3"/>
          <a:srcRect/>
          <a:stretch/>
        </p:blipFill>
        <p:spPr>
          <a:xfrm>
            <a:off x="6742957" y="1884193"/>
            <a:ext cx="5298804" cy="3089614"/>
          </a:xfrm>
          <a:prstGeom prst="rect">
            <a:avLst/>
          </a:prstGeom>
        </p:spPr>
      </p:pic>
    </p:spTree>
    <p:extLst>
      <p:ext uri="{BB962C8B-B14F-4D97-AF65-F5344CB8AC3E}">
        <p14:creationId xmlns:p14="http://schemas.microsoft.com/office/powerpoint/2010/main" val="3280787069"/>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E447A-B73D-49ED-917E-B8AF76B34BF8}"/>
              </a:ext>
            </a:extLst>
          </p:cNvPr>
          <p:cNvSpPr>
            <a:spLocks noGrp="1"/>
          </p:cNvSpPr>
          <p:nvPr>
            <p:ph type="title"/>
          </p:nvPr>
        </p:nvSpPr>
        <p:spPr/>
        <p:txBody>
          <a:bodyPr/>
          <a:lstStyle/>
          <a:p>
            <a:r>
              <a:rPr lang="en-US" altLang="zh-CN">
                <a:latin typeface="Segoe UI Semibold" panose="020B0702040204020203" pitchFamily="34" charset="0"/>
                <a:ea typeface="微软雅黑" panose="020B0503020204020204" pitchFamily="34" charset="-122"/>
              </a:rPr>
              <a:t>Outlook JavaScript API</a:t>
            </a:r>
            <a:endParaRPr lang="en-US" altLang="zh-CN" dirty="0">
              <a:latin typeface="Segoe UI Semibold" panose="020B0702040204020203" pitchFamily="34" charset="0"/>
              <a:ea typeface="微软雅黑" panose="020B0503020204020204" pitchFamily="34" charset="-122"/>
            </a:endParaRPr>
          </a:p>
        </p:txBody>
      </p:sp>
      <p:sp>
        <p:nvSpPr>
          <p:cNvPr id="3" name="Text Placeholder 2">
            <a:extLst>
              <a:ext uri="{FF2B5EF4-FFF2-40B4-BE49-F238E27FC236}">
                <a16:creationId xmlns:a16="http://schemas.microsoft.com/office/drawing/2014/main" id="{D120D4BF-97B1-4BE1-BE6B-9DC3113FD593}"/>
              </a:ext>
            </a:extLst>
          </p:cNvPr>
          <p:cNvSpPr>
            <a:spLocks noGrp="1"/>
          </p:cNvSpPr>
          <p:nvPr>
            <p:ph type="body" sz="quarter" idx="10"/>
          </p:nvPr>
        </p:nvSpPr>
        <p:spPr/>
        <p:txBody>
          <a:bodyPr/>
          <a:lstStyle/>
          <a:p>
            <a:pPr marL="0" indent="0">
              <a:buNone/>
            </a:pPr>
            <a:r>
              <a:rPr lang="en-US" altLang="zh-CN" dirty="0">
                <a:latin typeface="Segoe UI" panose="020B0502040204020203" pitchFamily="34" charset="0"/>
                <a:ea typeface="微软雅黑" panose="020B0503020204020204" pitchFamily="34" charset="-122"/>
                <a:cs typeface="Segoe UI" panose="020B0502040204020203" pitchFamily="34" charset="0"/>
              </a:rPr>
              <a:t>Outlook JavaScript API </a:t>
            </a:r>
            <a:r>
              <a:rPr lang="zh-CN" altLang="en-US" dirty="0">
                <a:latin typeface="Segoe UI" panose="020B0502040204020203" pitchFamily="34" charset="0"/>
                <a:ea typeface="微软雅黑" panose="020B0503020204020204" pitchFamily="34" charset="-122"/>
                <a:cs typeface="Segoe UI" panose="020B0502040204020203" pitchFamily="34" charset="0"/>
              </a:rPr>
              <a:t>使加载项能够访问 </a:t>
            </a:r>
            <a:r>
              <a:rPr lang="en-US" altLang="zh-CN" dirty="0">
                <a:latin typeface="Segoe UI" panose="020B0502040204020203" pitchFamily="34" charset="0"/>
                <a:ea typeface="微软雅黑" panose="020B0503020204020204" pitchFamily="34" charset="-122"/>
                <a:cs typeface="Segoe UI" panose="020B0502040204020203" pitchFamily="34" charset="0"/>
              </a:rPr>
              <a:t>Outlook </a:t>
            </a:r>
            <a:r>
              <a:rPr lang="zh-CN" altLang="en-US" dirty="0">
                <a:latin typeface="Segoe UI" panose="020B0502040204020203" pitchFamily="34" charset="0"/>
                <a:ea typeface="微软雅黑" panose="020B0503020204020204" pitchFamily="34" charset="-122"/>
                <a:cs typeface="Segoe UI" panose="020B0502040204020203" pitchFamily="34" charset="0"/>
              </a:rPr>
              <a:t>中的用户邮箱、</a:t>
            </a:r>
            <a:br>
              <a:rPr lang="en-US" altLang="zh-CN" dirty="0">
                <a:latin typeface="Segoe UI" panose="020B0502040204020203" pitchFamily="34" charset="0"/>
                <a:ea typeface="微软雅黑" panose="020B0503020204020204" pitchFamily="34" charset="-122"/>
                <a:cs typeface="Segoe UI" panose="020B0502040204020203" pitchFamily="34" charset="0"/>
              </a:rPr>
            </a:br>
            <a:r>
              <a:rPr lang="zh-CN" altLang="en-US" dirty="0">
                <a:latin typeface="Segoe UI" panose="020B0502040204020203" pitchFamily="34" charset="0"/>
                <a:ea typeface="微软雅黑" panose="020B0503020204020204" pitchFamily="34" charset="-122"/>
                <a:cs typeface="Segoe UI" panose="020B0502040204020203" pitchFamily="34" charset="0"/>
              </a:rPr>
              <a:t>邮件和约会。</a:t>
            </a:r>
          </a:p>
          <a:p>
            <a:pPr marL="228600" lvl="1"/>
            <a:r>
              <a:rPr lang="zh-CN" altLang="en-US" sz="2800" dirty="0">
                <a:latin typeface="Segoe UI Semilight" panose="020B0402040204020203" pitchFamily="34" charset="0"/>
                <a:ea typeface="微软雅黑" panose="020B0503020204020204" pitchFamily="34" charset="-122"/>
                <a:cs typeface="Segoe UI Semilight" panose="020B0402040204020203" pitchFamily="34" charset="0"/>
              </a:rPr>
              <a:t>对象模型：</a:t>
            </a:r>
          </a:p>
          <a:p>
            <a:pPr lvl="1"/>
            <a:r>
              <a:rPr lang="zh-CN" altLang="en-US" dirty="0">
                <a:latin typeface="Segoe UI" panose="020B0502040204020203" pitchFamily="34" charset="0"/>
                <a:ea typeface="微软雅黑" panose="020B0503020204020204" pitchFamily="34" charset="-122"/>
              </a:rPr>
              <a:t>邮箱对象。</a:t>
            </a:r>
          </a:p>
          <a:p>
            <a:pPr lvl="1"/>
            <a:r>
              <a:rPr lang="zh-CN" altLang="en-US" dirty="0">
                <a:latin typeface="Segoe UI" panose="020B0502040204020203" pitchFamily="34" charset="0"/>
                <a:ea typeface="微软雅黑" panose="020B0503020204020204" pitchFamily="34" charset="-122"/>
              </a:rPr>
              <a:t>项目对象。</a:t>
            </a:r>
          </a:p>
          <a:p>
            <a:pPr marL="228600" lvl="1"/>
            <a:r>
              <a:rPr lang="zh-CN" altLang="en-US" sz="2800" dirty="0">
                <a:latin typeface="Segoe UI Semilight" panose="020B0402040204020203" pitchFamily="34" charset="0"/>
                <a:ea typeface="微软雅黑" panose="020B0503020204020204" pitchFamily="34" charset="-122"/>
                <a:cs typeface="Segoe UI Semilight" panose="020B0402040204020203" pitchFamily="34" charset="0"/>
              </a:rPr>
              <a:t>主要功能。</a:t>
            </a:r>
          </a:p>
          <a:p>
            <a:pPr marL="228600" lvl="1"/>
            <a:r>
              <a:rPr lang="zh-CN" altLang="en-US" sz="2800" dirty="0">
                <a:latin typeface="Segoe UI Semilight" panose="020B0402040204020203" pitchFamily="34" charset="0"/>
                <a:ea typeface="微软雅黑" panose="020B0503020204020204" pitchFamily="34" charset="-122"/>
                <a:cs typeface="Segoe UI Semilight" panose="020B0402040204020203" pitchFamily="34" charset="0"/>
              </a:rPr>
              <a:t>模块加载项。</a:t>
            </a:r>
          </a:p>
          <a:p>
            <a:pPr lvl="1"/>
            <a:endParaRPr lang="zh-CN" altLang="en-US" dirty="0">
              <a:latin typeface="Segoe UI" panose="020B0502040204020203" pitchFamily="34" charset="0"/>
              <a:ea typeface="微软雅黑" panose="020B0503020204020204" pitchFamily="34" charset="-122"/>
            </a:endParaRPr>
          </a:p>
        </p:txBody>
      </p:sp>
      <p:graphicFrame>
        <p:nvGraphicFramePr>
          <p:cNvPr id="8" name="Table 7">
            <a:extLst>
              <a:ext uri="{FF2B5EF4-FFF2-40B4-BE49-F238E27FC236}">
                <a16:creationId xmlns:a16="http://schemas.microsoft.com/office/drawing/2014/main" id="{EAE148D7-D619-1746-9D9F-D72355E7E2FD}"/>
              </a:ext>
            </a:extLst>
          </p:cNvPr>
          <p:cNvGraphicFramePr>
            <a:graphicFrameLocks noGrp="1"/>
          </p:cNvGraphicFramePr>
          <p:nvPr>
            <p:extLst>
              <p:ext uri="{D42A27DB-BD31-4B8C-83A1-F6EECF244321}">
                <p14:modId xmlns:p14="http://schemas.microsoft.com/office/powerpoint/2010/main" val="3446931420"/>
              </p:ext>
            </p:extLst>
          </p:nvPr>
        </p:nvGraphicFramePr>
        <p:xfrm>
          <a:off x="4355208" y="3166453"/>
          <a:ext cx="6898977" cy="2071638"/>
        </p:xfrm>
        <a:graphic>
          <a:graphicData uri="http://schemas.openxmlformats.org/drawingml/2006/table">
            <a:tbl>
              <a:tblPr firstRow="1" bandRow="1">
                <a:tableStyleId>{93296810-A885-4BE3-A3E7-6D5BEEA58F35}</a:tableStyleId>
              </a:tblPr>
              <a:tblGrid>
                <a:gridCol w="3187700">
                  <a:extLst>
                    <a:ext uri="{9D8B030D-6E8A-4147-A177-3AD203B41FA5}">
                      <a16:colId xmlns:a16="http://schemas.microsoft.com/office/drawing/2014/main" val="2640031141"/>
                    </a:ext>
                  </a:extLst>
                </a:gridCol>
                <a:gridCol w="3711277">
                  <a:extLst>
                    <a:ext uri="{9D8B030D-6E8A-4147-A177-3AD203B41FA5}">
                      <a16:colId xmlns:a16="http://schemas.microsoft.com/office/drawing/2014/main" val="4039266678"/>
                    </a:ext>
                  </a:extLst>
                </a:gridCol>
              </a:tblGrid>
              <a:tr h="427496">
                <a:tc>
                  <a:txBody>
                    <a:bodyPr/>
                    <a:lstStyle/>
                    <a:p>
                      <a:r>
                        <a:rPr lang="zh-CN" altLang="en-US" sz="2000" kern="1200" spc="0" baseline="0">
                          <a:gradFill>
                            <a:gsLst>
                              <a:gs pos="1250">
                                <a:schemeClr val="tx1"/>
                              </a:gs>
                              <a:gs pos="100000">
                                <a:schemeClr val="tx1"/>
                              </a:gs>
                            </a:gsLst>
                            <a:lin ang="5400000" scaled="0"/>
                          </a:gradFill>
                          <a:latin typeface="Segoe UI Semilight" panose="020B0402040204020203" pitchFamily="34" charset="0"/>
                          <a:ea typeface="微软雅黑" panose="020B0503020204020204" pitchFamily="34" charset="-122"/>
                          <a:cs typeface="Segoe UI Semilight" panose="020B0402040204020203" pitchFamily="34" charset="0"/>
                        </a:rPr>
                        <a:t>项目类型</a:t>
                      </a:r>
                      <a:endParaRPr lang="zh-CN" altLang="en-US" sz="2000" kern="1200" spc="0" baseline="0" dirty="0">
                        <a:gradFill>
                          <a:gsLst>
                            <a:gs pos="1250">
                              <a:schemeClr val="tx1"/>
                            </a:gs>
                            <a:gs pos="100000">
                              <a:schemeClr val="tx1"/>
                            </a:gs>
                          </a:gsLst>
                          <a:lin ang="5400000" scaled="0"/>
                        </a:gradFill>
                        <a:latin typeface="Segoe UI Semilight" panose="020B0402040204020203" pitchFamily="34" charset="0"/>
                        <a:ea typeface="微软雅黑" panose="020B0503020204020204" pitchFamily="34" charset="-122"/>
                        <a:cs typeface="Segoe UI Semilight" panose="020B0402040204020203" pitchFamily="34" charset="0"/>
                      </a:endParaRPr>
                    </a:p>
                  </a:txBody>
                  <a:tcPr/>
                </a:tc>
                <a:tc>
                  <a:txBody>
                    <a:bodyPr/>
                    <a:lstStyle/>
                    <a:p>
                      <a:pPr marL="0" algn="l" defTabSz="932742" rtl="0" eaLnBrk="1" latinLnBrk="0" hangingPunct="1"/>
                      <a:r>
                        <a:rPr lang="zh-CN" altLang="en-US" sz="2000" b="1" kern="1200" spc="0" baseline="0">
                          <a:gradFill>
                            <a:gsLst>
                              <a:gs pos="1250">
                                <a:schemeClr val="tx1"/>
                              </a:gs>
                              <a:gs pos="100000">
                                <a:schemeClr val="tx1"/>
                              </a:gs>
                            </a:gsLst>
                            <a:lin ang="5400000" scaled="0"/>
                          </a:gradFill>
                          <a:latin typeface="Segoe UI Semilight" panose="020B0402040204020203" pitchFamily="34" charset="0"/>
                          <a:ea typeface="微软雅黑" panose="020B0503020204020204" pitchFamily="34" charset="-122"/>
                          <a:cs typeface="Segoe UI Semilight" panose="020B0402040204020203" pitchFamily="34" charset="0"/>
                        </a:rPr>
                        <a:t>模式</a:t>
                      </a:r>
                      <a:endParaRPr lang="zh-CN" altLang="en-US" sz="2000" b="1" kern="1200" spc="0" baseline="0" dirty="0">
                        <a:gradFill>
                          <a:gsLst>
                            <a:gs pos="1250">
                              <a:schemeClr val="tx1"/>
                            </a:gs>
                            <a:gs pos="100000">
                              <a:schemeClr val="tx1"/>
                            </a:gs>
                          </a:gsLst>
                          <a:lin ang="5400000" scaled="0"/>
                        </a:gradFill>
                        <a:latin typeface="Segoe UI Semilight" panose="020B0402040204020203" pitchFamily="34" charset="0"/>
                        <a:ea typeface="微软雅黑" panose="020B0503020204020204" pitchFamily="34" charset="-122"/>
                        <a:cs typeface="Segoe UI Semilight" panose="020B0402040204020203" pitchFamily="34" charset="0"/>
                      </a:endParaRPr>
                    </a:p>
                  </a:txBody>
                  <a:tcPr/>
                </a:tc>
                <a:extLst>
                  <a:ext uri="{0D108BD9-81ED-4DB2-BD59-A6C34878D82A}">
                    <a16:rowId xmlns:a16="http://schemas.microsoft.com/office/drawing/2014/main" val="3382345161"/>
                  </a:ext>
                </a:extLst>
              </a:tr>
              <a:tr h="746975">
                <a:tc>
                  <a:txBody>
                    <a:bodyPr/>
                    <a:lstStyle/>
                    <a:p>
                      <a:pPr marL="0" marR="0">
                        <a:lnSpc>
                          <a:spcPct val="107000"/>
                        </a:lnSpc>
                        <a:spcBef>
                          <a:spcPts val="0"/>
                        </a:spcBef>
                        <a:spcAft>
                          <a:spcPts val="800"/>
                        </a:spcAft>
                      </a:pPr>
                      <a:r>
                        <a:rPr lang="zh-CN" altLang="en-US" sz="1800">
                          <a:effectLst/>
                          <a:latin typeface="微软雅黑" panose="020B0503020204020204" pitchFamily="34" charset="-122"/>
                          <a:ea typeface="微软雅黑" panose="020B0503020204020204" pitchFamily="34" charset="-122"/>
                          <a:cs typeface="Times New Roman" panose="02020603050405020304" pitchFamily="18" charset="0"/>
                        </a:rPr>
                        <a:t>邮件</a:t>
                      </a:r>
                      <a:endParaRPr lang="zh-CN" altLang="en-US" sz="18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152400" marR="152400" marT="114300" marB="114300"/>
                </a:tc>
                <a:tc>
                  <a:txBody>
                    <a:bodyPr/>
                    <a:lstStyle/>
                    <a:p>
                      <a:pPr marL="285750" marR="0" indent="-285750">
                        <a:lnSpc>
                          <a:spcPct val="107000"/>
                        </a:lnSpc>
                        <a:spcBef>
                          <a:spcPts val="0"/>
                        </a:spcBef>
                        <a:spcAft>
                          <a:spcPts val="200"/>
                        </a:spcAft>
                        <a:buFont typeface="Arial" panose="020B0604020202020204" pitchFamily="34" charset="0"/>
                        <a:buChar char="•"/>
                      </a:pPr>
                      <a:r>
                        <a:rPr lang="zh-CN" altLang="en-US" sz="1800">
                          <a:effectLst/>
                          <a:latin typeface="微软雅黑" panose="020B0503020204020204" pitchFamily="34" charset="-122"/>
                          <a:ea typeface="微软雅黑" panose="020B0503020204020204" pitchFamily="34" charset="-122"/>
                          <a:cs typeface="Times New Roman" panose="02020603050405020304" pitchFamily="18" charset="0"/>
                        </a:rPr>
                        <a:t>读</a:t>
                      </a:r>
                    </a:p>
                    <a:p>
                      <a:pPr marL="285750" marR="0" indent="-285750">
                        <a:lnSpc>
                          <a:spcPct val="107000"/>
                        </a:lnSpc>
                        <a:spcBef>
                          <a:spcPts val="0"/>
                        </a:spcBef>
                        <a:spcAft>
                          <a:spcPts val="200"/>
                        </a:spcAft>
                        <a:buFont typeface="Arial" panose="020B0604020202020204" pitchFamily="34" charset="0"/>
                        <a:buChar char="•"/>
                      </a:pPr>
                      <a:r>
                        <a:rPr lang="zh-CN" altLang="en-US" sz="1800">
                          <a:effectLst/>
                          <a:latin typeface="微软雅黑" panose="020B0503020204020204" pitchFamily="34" charset="-122"/>
                          <a:ea typeface="微软雅黑" panose="020B0503020204020204" pitchFamily="34" charset="-122"/>
                          <a:cs typeface="Times New Roman" panose="02020603050405020304" pitchFamily="18" charset="0"/>
                        </a:rPr>
                        <a:t>撰写</a:t>
                      </a:r>
                      <a:endParaRPr lang="zh-CN" altLang="en-US" sz="18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152400" marR="152400" marT="114300" marB="114300"/>
                </a:tc>
                <a:extLst>
                  <a:ext uri="{0D108BD9-81ED-4DB2-BD59-A6C34878D82A}">
                    <a16:rowId xmlns:a16="http://schemas.microsoft.com/office/drawing/2014/main" val="3212719733"/>
                  </a:ext>
                </a:extLst>
              </a:tr>
              <a:tr h="473811">
                <a:tc>
                  <a:txBody>
                    <a:bodyPr/>
                    <a:lstStyle/>
                    <a:p>
                      <a:pPr marL="0" marR="0">
                        <a:lnSpc>
                          <a:spcPct val="107000"/>
                        </a:lnSpc>
                        <a:spcBef>
                          <a:spcPts val="0"/>
                        </a:spcBef>
                        <a:spcAft>
                          <a:spcPts val="800"/>
                        </a:spcAft>
                      </a:pPr>
                      <a:r>
                        <a:rPr lang="zh-CN" altLang="en-US" sz="1800">
                          <a:effectLst/>
                          <a:latin typeface="微软雅黑" panose="020B0503020204020204" pitchFamily="34" charset="-122"/>
                          <a:ea typeface="微软雅黑" panose="020B0503020204020204" pitchFamily="34" charset="-122"/>
                          <a:cs typeface="Times New Roman" panose="02020603050405020304" pitchFamily="18" charset="0"/>
                        </a:rPr>
                        <a:t>约会</a:t>
                      </a:r>
                      <a:r>
                        <a:rPr lang="en-US" altLang="zh-CN" sz="1800">
                          <a:effectLst/>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1800">
                          <a:effectLst/>
                          <a:latin typeface="微软雅黑" panose="020B0503020204020204" pitchFamily="34" charset="-122"/>
                          <a:ea typeface="微软雅黑" panose="020B0503020204020204" pitchFamily="34" charset="-122"/>
                          <a:cs typeface="Times New Roman" panose="02020603050405020304" pitchFamily="18" charset="0"/>
                        </a:rPr>
                        <a:t>会议</a:t>
                      </a:r>
                      <a:endParaRPr lang="zh-CN" altLang="en-US" sz="18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152400" marR="152400" marT="114300" marB="114300"/>
                </a:tc>
                <a:tc>
                  <a:txBody>
                    <a:bodyPr/>
                    <a:lstStyle/>
                    <a:p>
                      <a:pPr marL="285750" marR="0" indent="-285750" algn="l" defTabSz="932742" rtl="0" eaLnBrk="1" latinLnBrk="0" hangingPunct="1">
                        <a:lnSpc>
                          <a:spcPct val="107000"/>
                        </a:lnSpc>
                        <a:spcBef>
                          <a:spcPts val="0"/>
                        </a:spcBef>
                        <a:spcAft>
                          <a:spcPts val="200"/>
                        </a:spcAft>
                        <a:buFont typeface="Arial" panose="020B0604020202020204" pitchFamily="34" charset="0"/>
                        <a:buChar char="•"/>
                      </a:pPr>
                      <a:r>
                        <a:rPr lang="zh-CN" altLang="en-US" sz="1800" kern="1200">
                          <a:solidFill>
                            <a:schemeClr val="dk1"/>
                          </a:solidFill>
                          <a:effectLst/>
                          <a:latin typeface="微软雅黑" panose="020B0503020204020204" pitchFamily="34" charset="-122"/>
                          <a:ea typeface="微软雅黑" panose="020B0503020204020204" pitchFamily="34" charset="-122"/>
                          <a:cs typeface="Times New Roman" panose="02020603050405020304" pitchFamily="18" charset="0"/>
                        </a:rPr>
                        <a:t>与会者（读）</a:t>
                      </a:r>
                    </a:p>
                    <a:p>
                      <a:pPr marL="285750" marR="0" indent="-285750" algn="l" defTabSz="932742" rtl="0" eaLnBrk="1" latinLnBrk="0" hangingPunct="1">
                        <a:lnSpc>
                          <a:spcPct val="107000"/>
                        </a:lnSpc>
                        <a:spcBef>
                          <a:spcPts val="0"/>
                        </a:spcBef>
                        <a:spcAft>
                          <a:spcPts val="200"/>
                        </a:spcAft>
                        <a:buFont typeface="Arial" panose="020B0604020202020204" pitchFamily="34" charset="0"/>
                        <a:buChar char="•"/>
                      </a:pPr>
                      <a:r>
                        <a:rPr lang="zh-CN" altLang="en-US" sz="1800" kern="1200">
                          <a:solidFill>
                            <a:schemeClr val="dk1"/>
                          </a:solidFill>
                          <a:effectLst/>
                          <a:latin typeface="微软雅黑" panose="020B0503020204020204" pitchFamily="34" charset="-122"/>
                          <a:ea typeface="微软雅黑" panose="020B0503020204020204" pitchFamily="34" charset="-122"/>
                          <a:cs typeface="Times New Roman" panose="02020603050405020304" pitchFamily="18" charset="0"/>
                        </a:rPr>
                        <a:t>组织者（撰写）</a:t>
                      </a:r>
                      <a:endParaRPr lang="zh-CN" altLang="en-US" sz="1800" kern="1200" dirty="0">
                        <a:solidFill>
                          <a:schemeClr val="dk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152400" marR="152400" marT="114300" marB="114300"/>
                </a:tc>
                <a:extLst>
                  <a:ext uri="{0D108BD9-81ED-4DB2-BD59-A6C34878D82A}">
                    <a16:rowId xmlns:a16="http://schemas.microsoft.com/office/drawing/2014/main" val="3269964458"/>
                  </a:ext>
                </a:extLst>
              </a:tr>
            </a:tbl>
          </a:graphicData>
        </a:graphic>
      </p:graphicFrame>
    </p:spTree>
    <p:extLst>
      <p:ext uri="{BB962C8B-B14F-4D97-AF65-F5344CB8AC3E}">
        <p14:creationId xmlns:p14="http://schemas.microsoft.com/office/powerpoint/2010/main" val="380722820"/>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E447A-B73D-49ED-917E-B8AF76B34BF8}"/>
              </a:ext>
            </a:extLst>
          </p:cNvPr>
          <p:cNvSpPr>
            <a:spLocks noGrp="1"/>
          </p:cNvSpPr>
          <p:nvPr>
            <p:ph type="title"/>
          </p:nvPr>
        </p:nvSpPr>
        <p:spPr/>
        <p:txBody>
          <a:bodyPr/>
          <a:lstStyle/>
          <a:p>
            <a:r>
              <a:rPr lang="en-US" altLang="zh-CN">
                <a:latin typeface="Segoe UI Semibold" panose="020B0702040204020203" pitchFamily="34" charset="0"/>
                <a:ea typeface="微软雅黑" panose="020B0503020204020204" pitchFamily="34" charset="-122"/>
              </a:rPr>
              <a:t>Word JavaScript API</a:t>
            </a:r>
            <a:endParaRPr lang="en-US" altLang="zh-CN" dirty="0">
              <a:latin typeface="Segoe UI Semibold" panose="020B0702040204020203" pitchFamily="34" charset="0"/>
              <a:ea typeface="微软雅黑" panose="020B0503020204020204" pitchFamily="34" charset="-122"/>
            </a:endParaRPr>
          </a:p>
        </p:txBody>
      </p:sp>
      <p:sp>
        <p:nvSpPr>
          <p:cNvPr id="3" name="Text Placeholder 2">
            <a:extLst>
              <a:ext uri="{FF2B5EF4-FFF2-40B4-BE49-F238E27FC236}">
                <a16:creationId xmlns:a16="http://schemas.microsoft.com/office/drawing/2014/main" id="{D120D4BF-97B1-4BE1-BE6B-9DC3113FD593}"/>
              </a:ext>
            </a:extLst>
          </p:cNvPr>
          <p:cNvSpPr>
            <a:spLocks noGrp="1"/>
          </p:cNvSpPr>
          <p:nvPr>
            <p:ph type="body" sz="quarter" idx="10"/>
          </p:nvPr>
        </p:nvSpPr>
        <p:spPr>
          <a:xfrm>
            <a:off x="584200" y="1175614"/>
            <a:ext cx="6210300" cy="5238258"/>
          </a:xfrm>
        </p:spPr>
        <p:txBody>
          <a:bodyPr>
            <a:normAutofit/>
          </a:bodyPr>
          <a:lstStyle/>
          <a:p>
            <a:pPr marL="0" indent="0">
              <a:buNone/>
            </a:pPr>
            <a:r>
              <a:rPr lang="en-US" altLang="zh-CN" sz="2400" dirty="0">
                <a:latin typeface="Segoe UI Semilight" panose="020B0402040204020203" pitchFamily="34" charset="0"/>
                <a:ea typeface="微软雅黑" panose="020B0503020204020204" pitchFamily="34" charset="-122"/>
              </a:rPr>
              <a:t>Word JavaScript API </a:t>
            </a:r>
            <a:r>
              <a:rPr lang="zh-CN" altLang="en-US" sz="2400" dirty="0">
                <a:latin typeface="Segoe UI Semilight" panose="020B0402040204020203" pitchFamily="34" charset="0"/>
                <a:ea typeface="微软雅黑" panose="020B0503020204020204" pitchFamily="34" charset="-122"/>
              </a:rPr>
              <a:t>使加载项能够访问 </a:t>
            </a:r>
            <a:r>
              <a:rPr lang="en-US" altLang="zh-CN" sz="2400" dirty="0">
                <a:latin typeface="Segoe UI Semilight" panose="020B0402040204020203" pitchFamily="34" charset="0"/>
                <a:ea typeface="微软雅黑" panose="020B0503020204020204" pitchFamily="34" charset="-122"/>
              </a:rPr>
              <a:t>Word </a:t>
            </a:r>
            <a:r>
              <a:rPr lang="zh-CN" altLang="en-US" sz="2400" dirty="0">
                <a:latin typeface="Segoe UI Semilight" panose="020B0402040204020203" pitchFamily="34" charset="0"/>
                <a:ea typeface="微软雅黑" panose="020B0503020204020204" pitchFamily="34" charset="-122"/>
              </a:rPr>
              <a:t>文档。</a:t>
            </a:r>
          </a:p>
          <a:p>
            <a:r>
              <a:rPr lang="zh-CN" altLang="en-US" sz="2400" dirty="0">
                <a:latin typeface="Segoe UI Semilight" panose="020B0402040204020203" pitchFamily="34" charset="0"/>
                <a:ea typeface="微软雅黑" panose="020B0503020204020204" pitchFamily="34" charset="-122"/>
              </a:rPr>
              <a:t>对象模型：</a:t>
            </a:r>
          </a:p>
          <a:p>
            <a:pPr lvl="1"/>
            <a:r>
              <a:rPr lang="zh-CN" altLang="en-US" sz="1800" dirty="0">
                <a:latin typeface="Segoe UI Semilight" panose="020B0402040204020203" pitchFamily="34" charset="0"/>
                <a:ea typeface="微软雅黑" panose="020B0503020204020204" pitchFamily="34" charset="-122"/>
              </a:rPr>
              <a:t>文档包含正文和至少一个节。</a:t>
            </a:r>
          </a:p>
          <a:p>
            <a:pPr lvl="1"/>
            <a:r>
              <a:rPr lang="zh-CN" altLang="en-US" sz="1800" dirty="0">
                <a:latin typeface="Segoe UI Semilight" panose="020B0402040204020203" pitchFamily="34" charset="0"/>
                <a:ea typeface="微软雅黑" panose="020B0503020204020204" pitchFamily="34" charset="-122"/>
              </a:rPr>
              <a:t>正文可以包含：</a:t>
            </a:r>
          </a:p>
          <a:p>
            <a:pPr lvl="2"/>
            <a:r>
              <a:rPr lang="zh-CN" altLang="en-US" sz="1600" dirty="0">
                <a:latin typeface="Segoe UI Semilight" panose="020B0402040204020203" pitchFamily="34" charset="0"/>
                <a:ea typeface="微软雅黑" panose="020B0503020204020204" pitchFamily="34" charset="-122"/>
              </a:rPr>
              <a:t>段落</a:t>
            </a:r>
          </a:p>
          <a:p>
            <a:pPr lvl="2"/>
            <a:r>
              <a:rPr lang="zh-CN" altLang="en-US" sz="1600" dirty="0">
                <a:latin typeface="Segoe UI Semilight" panose="020B0402040204020203" pitchFamily="34" charset="0"/>
                <a:ea typeface="微软雅黑" panose="020B0503020204020204" pitchFamily="34" charset="-122"/>
              </a:rPr>
              <a:t>表</a:t>
            </a:r>
          </a:p>
          <a:p>
            <a:pPr lvl="2"/>
            <a:r>
              <a:rPr lang="zh-CN" altLang="en-US" sz="1600" dirty="0">
                <a:latin typeface="Segoe UI Semilight" panose="020B0402040204020203" pitchFamily="34" charset="0"/>
                <a:ea typeface="微软雅黑" panose="020B0503020204020204" pitchFamily="34" charset="-122"/>
              </a:rPr>
              <a:t>列表</a:t>
            </a:r>
          </a:p>
          <a:p>
            <a:pPr lvl="2"/>
            <a:r>
              <a:rPr lang="zh-CN" altLang="en-US" sz="1600" dirty="0">
                <a:latin typeface="Segoe UI Semilight" panose="020B0402040204020203" pitchFamily="34" charset="0"/>
                <a:ea typeface="微软雅黑" panose="020B0503020204020204" pitchFamily="34" charset="-122"/>
              </a:rPr>
              <a:t>文本</a:t>
            </a:r>
          </a:p>
          <a:p>
            <a:pPr lvl="2"/>
            <a:r>
              <a:rPr lang="zh-CN" altLang="en-US" sz="1600" dirty="0">
                <a:latin typeface="Segoe UI Semilight" panose="020B0402040204020203" pitchFamily="34" charset="0"/>
                <a:ea typeface="微软雅黑" panose="020B0503020204020204" pitchFamily="34" charset="-122"/>
              </a:rPr>
              <a:t>对象</a:t>
            </a:r>
          </a:p>
          <a:p>
            <a:pPr marL="228600" lvl="2" indent="-228600"/>
            <a:r>
              <a:rPr lang="zh-CN" altLang="en-US" sz="2400" dirty="0">
                <a:latin typeface="Segoe UI Semilight" panose="020B0402040204020203" pitchFamily="34" charset="0"/>
                <a:ea typeface="微软雅黑" panose="020B0503020204020204" pitchFamily="34" charset="-122"/>
                <a:cs typeface="Segoe UI Semilight" panose="020B0402040204020203" pitchFamily="34" charset="0"/>
              </a:rPr>
              <a:t>处理文档文本。</a:t>
            </a:r>
          </a:p>
          <a:p>
            <a:pPr marL="228600" lvl="2" indent="-228600"/>
            <a:r>
              <a:rPr lang="zh-CN" altLang="en-US" sz="2400" dirty="0">
                <a:latin typeface="Segoe UI Semilight" panose="020B0402040204020203" pitchFamily="34" charset="0"/>
                <a:ea typeface="微软雅黑" panose="020B0503020204020204" pitchFamily="34" charset="-122"/>
                <a:cs typeface="Segoe UI Semilight" panose="020B0402040204020203" pitchFamily="34" charset="0"/>
              </a:rPr>
              <a:t>搜索。</a:t>
            </a:r>
          </a:p>
          <a:p>
            <a:pPr lvl="2"/>
            <a:endParaRPr lang="zh-CN" altLang="en-US" dirty="0">
              <a:latin typeface="Segoe UI Semilight" panose="020B0402040204020203" pitchFamily="34" charset="0"/>
              <a:ea typeface="微软雅黑" panose="020B0503020204020204" pitchFamily="34" charset="-122"/>
            </a:endParaRPr>
          </a:p>
        </p:txBody>
      </p:sp>
      <p:pic>
        <p:nvPicPr>
          <p:cNvPr id="7" name="Picture 6">
            <a:extLst>
              <a:ext uri="{FF2B5EF4-FFF2-40B4-BE49-F238E27FC236}">
                <a16:creationId xmlns:a16="http://schemas.microsoft.com/office/drawing/2014/main" id="{61CA1A0A-81D0-614B-92C4-C874A8FF61D6}"/>
              </a:ext>
            </a:extLst>
          </p:cNvPr>
          <p:cNvPicPr>
            <a:picLocks noChangeAspect="1"/>
          </p:cNvPicPr>
          <p:nvPr/>
        </p:nvPicPr>
        <p:blipFill>
          <a:blip r:embed="rId3"/>
          <a:stretch>
            <a:fillRect/>
          </a:stretch>
        </p:blipFill>
        <p:spPr>
          <a:xfrm>
            <a:off x="6934200" y="2063931"/>
            <a:ext cx="4452125" cy="3167858"/>
          </a:xfrm>
          <a:prstGeom prst="rect">
            <a:avLst/>
          </a:prstGeom>
        </p:spPr>
      </p:pic>
    </p:spTree>
    <p:extLst>
      <p:ext uri="{BB962C8B-B14F-4D97-AF65-F5344CB8AC3E}">
        <p14:creationId xmlns:p14="http://schemas.microsoft.com/office/powerpoint/2010/main" val="1185700009"/>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E447A-B73D-49ED-917E-B8AF76B34BF8}"/>
              </a:ext>
            </a:extLst>
          </p:cNvPr>
          <p:cNvSpPr>
            <a:spLocks noGrp="1"/>
          </p:cNvSpPr>
          <p:nvPr>
            <p:ph type="title"/>
          </p:nvPr>
        </p:nvSpPr>
        <p:spPr/>
        <p:txBody>
          <a:bodyPr/>
          <a:lstStyle/>
          <a:p>
            <a:r>
              <a:rPr lang="en-US" altLang="zh-CN">
                <a:latin typeface="Segoe UI Semibold" panose="020B0702040204020203" pitchFamily="34" charset="0"/>
                <a:ea typeface="微软雅黑" panose="020B0503020204020204" pitchFamily="34" charset="-122"/>
              </a:rPr>
              <a:t>PowerPoint JavaScript API</a:t>
            </a:r>
            <a:endParaRPr lang="en-US" altLang="zh-CN" dirty="0">
              <a:latin typeface="Segoe UI Semibold" panose="020B0702040204020203" pitchFamily="34" charset="0"/>
              <a:ea typeface="微软雅黑" panose="020B0503020204020204" pitchFamily="34" charset="-122"/>
            </a:endParaRPr>
          </a:p>
        </p:txBody>
      </p:sp>
      <p:sp>
        <p:nvSpPr>
          <p:cNvPr id="3" name="Text Placeholder 2">
            <a:extLst>
              <a:ext uri="{FF2B5EF4-FFF2-40B4-BE49-F238E27FC236}">
                <a16:creationId xmlns:a16="http://schemas.microsoft.com/office/drawing/2014/main" id="{D120D4BF-97B1-4BE1-BE6B-9DC3113FD593}"/>
              </a:ext>
            </a:extLst>
          </p:cNvPr>
          <p:cNvSpPr>
            <a:spLocks noGrp="1"/>
          </p:cNvSpPr>
          <p:nvPr>
            <p:ph type="body" sz="quarter" idx="10"/>
          </p:nvPr>
        </p:nvSpPr>
        <p:spPr>
          <a:xfrm>
            <a:off x="588263" y="1011198"/>
            <a:ext cx="11018520" cy="3009503"/>
          </a:xfrm>
        </p:spPr>
        <p:txBody>
          <a:bodyPr>
            <a:normAutofit/>
          </a:bodyPr>
          <a:lstStyle/>
          <a:p>
            <a:pPr marL="0" indent="0">
              <a:buNone/>
            </a:pPr>
            <a:r>
              <a:rPr lang="zh-CN" altLang="en-US" sz="2000" dirty="0">
                <a:latin typeface="Segoe UI" panose="020B0502040204020203" pitchFamily="34" charset="0"/>
                <a:ea typeface="微软雅黑" panose="020B0503020204020204" pitchFamily="34" charset="-122"/>
              </a:rPr>
              <a:t>利用 </a:t>
            </a:r>
            <a:r>
              <a:rPr lang="en-US" altLang="zh-CN" sz="2000" dirty="0">
                <a:latin typeface="Segoe UI" panose="020B0502040204020203" pitchFamily="34" charset="0"/>
                <a:ea typeface="微软雅黑" panose="020B0503020204020204" pitchFamily="34" charset="-122"/>
              </a:rPr>
              <a:t>PowerPoint </a:t>
            </a:r>
            <a:r>
              <a:rPr lang="zh-CN" altLang="en-US" sz="2000" dirty="0">
                <a:latin typeface="Segoe UI" panose="020B0502040204020203" pitchFamily="34" charset="0"/>
                <a:ea typeface="微软雅黑" panose="020B0503020204020204" pitchFamily="34" charset="-122"/>
              </a:rPr>
              <a:t>加载项，你可以使用熟悉的 </a:t>
            </a:r>
            <a:r>
              <a:rPr lang="en-US" altLang="zh-CN" sz="2000" dirty="0">
                <a:latin typeface="Segoe UI" panose="020B0502040204020203" pitchFamily="34" charset="0"/>
                <a:ea typeface="微软雅黑" panose="020B0503020204020204" pitchFamily="34" charset="-122"/>
              </a:rPr>
              <a:t>Web </a:t>
            </a:r>
            <a:r>
              <a:rPr lang="zh-CN" altLang="en-US" sz="2000" dirty="0">
                <a:latin typeface="Segoe UI" panose="020B0502040204020203" pitchFamily="34" charset="0"/>
                <a:ea typeface="微软雅黑" panose="020B0503020204020204" pitchFamily="34" charset="-122"/>
              </a:rPr>
              <a:t>技术（如 </a:t>
            </a:r>
            <a:r>
              <a:rPr lang="en-US" altLang="zh-CN" sz="2000" dirty="0">
                <a:latin typeface="Segoe UI" panose="020B0502040204020203" pitchFamily="34" charset="0"/>
                <a:ea typeface="微软雅黑" panose="020B0503020204020204" pitchFamily="34" charset="-122"/>
              </a:rPr>
              <a:t>HTML</a:t>
            </a:r>
            <a:r>
              <a:rPr lang="zh-CN" altLang="en-US" sz="2000" dirty="0">
                <a:latin typeface="Segoe UI" panose="020B0502040204020203" pitchFamily="34" charset="0"/>
                <a:ea typeface="微软雅黑" panose="020B0503020204020204" pitchFamily="34" charset="-122"/>
              </a:rPr>
              <a:t>、</a:t>
            </a:r>
            <a:r>
              <a:rPr lang="en-US" altLang="zh-CN" sz="2000" dirty="0">
                <a:latin typeface="Segoe UI" panose="020B0502040204020203" pitchFamily="34" charset="0"/>
                <a:ea typeface="微软雅黑" panose="020B0503020204020204" pitchFamily="34" charset="-122"/>
              </a:rPr>
              <a:t>CSS </a:t>
            </a:r>
            <a:r>
              <a:rPr lang="zh-CN" altLang="en-US" sz="2000" dirty="0">
                <a:latin typeface="Segoe UI" panose="020B0502040204020203" pitchFamily="34" charset="0"/>
                <a:ea typeface="微软雅黑" panose="020B0503020204020204" pitchFamily="34" charset="-122"/>
              </a:rPr>
              <a:t>和 </a:t>
            </a:r>
            <a:r>
              <a:rPr lang="en-US" altLang="zh-CN" sz="2000" dirty="0">
                <a:latin typeface="Segoe UI" panose="020B0502040204020203" pitchFamily="34" charset="0"/>
                <a:ea typeface="微软雅黑" panose="020B0503020204020204" pitchFamily="34" charset="-122"/>
              </a:rPr>
              <a:t>JavaScript</a:t>
            </a:r>
            <a:r>
              <a:rPr lang="zh-CN" altLang="en-US" sz="2000" dirty="0">
                <a:latin typeface="Segoe UI" panose="020B0502040204020203" pitchFamily="34" charset="0"/>
                <a:ea typeface="微软雅黑" panose="020B0503020204020204" pitchFamily="34" charset="-122"/>
              </a:rPr>
              <a:t>）来构建可在多个平台上的 </a:t>
            </a:r>
            <a:r>
              <a:rPr lang="en-US" altLang="zh-CN" sz="2000" dirty="0">
                <a:latin typeface="Segoe UI" panose="020B0502040204020203" pitchFamily="34" charset="0"/>
                <a:ea typeface="微软雅黑" panose="020B0503020204020204" pitchFamily="34" charset="-122"/>
              </a:rPr>
              <a:t>PowerPoint </a:t>
            </a:r>
            <a:r>
              <a:rPr lang="zh-CN" altLang="en-US" sz="2000" dirty="0">
                <a:latin typeface="Segoe UI" panose="020B0502040204020203" pitchFamily="34" charset="0"/>
                <a:ea typeface="微软雅黑" panose="020B0503020204020204" pitchFamily="34" charset="-122"/>
              </a:rPr>
              <a:t>中运行的</a:t>
            </a:r>
            <a:br>
              <a:rPr lang="en-US" altLang="zh-CN" sz="2000" dirty="0">
                <a:latin typeface="Segoe UI" panose="020B0502040204020203" pitchFamily="34" charset="0"/>
                <a:ea typeface="微软雅黑" panose="020B0503020204020204" pitchFamily="34" charset="-122"/>
              </a:rPr>
            </a:br>
            <a:r>
              <a:rPr lang="zh-CN" altLang="en-US" sz="2000" dirty="0">
                <a:latin typeface="Segoe UI" panose="020B0502040204020203" pitchFamily="34" charset="0"/>
                <a:ea typeface="微软雅黑" panose="020B0503020204020204" pitchFamily="34" charset="-122"/>
              </a:rPr>
              <a:t>解决方案。</a:t>
            </a:r>
          </a:p>
        </p:txBody>
      </p:sp>
      <p:pic>
        <p:nvPicPr>
          <p:cNvPr id="7" name="Picture 6">
            <a:extLst>
              <a:ext uri="{FF2B5EF4-FFF2-40B4-BE49-F238E27FC236}">
                <a16:creationId xmlns:a16="http://schemas.microsoft.com/office/drawing/2014/main" id="{1064FF2B-EBFE-2D49-92F1-C523A35BE6E5}"/>
              </a:ext>
            </a:extLst>
          </p:cNvPr>
          <p:cNvPicPr>
            <a:picLocks noChangeAspect="1"/>
          </p:cNvPicPr>
          <p:nvPr/>
        </p:nvPicPr>
        <p:blipFill>
          <a:blip r:embed="rId3"/>
          <a:stretch>
            <a:fillRect/>
          </a:stretch>
        </p:blipFill>
        <p:spPr>
          <a:xfrm>
            <a:off x="6426202" y="2046932"/>
            <a:ext cx="5409428" cy="3403778"/>
          </a:xfrm>
          <a:prstGeom prst="rect">
            <a:avLst/>
          </a:prstGeom>
        </p:spPr>
      </p:pic>
      <p:sp>
        <p:nvSpPr>
          <p:cNvPr id="11" name="Text Placeholder 2">
            <a:extLst>
              <a:ext uri="{FF2B5EF4-FFF2-40B4-BE49-F238E27FC236}">
                <a16:creationId xmlns:a16="http://schemas.microsoft.com/office/drawing/2014/main" id="{ED013A2B-DE66-A244-B3CF-F42B7140AC32}"/>
              </a:ext>
            </a:extLst>
          </p:cNvPr>
          <p:cNvSpPr txBox="1">
            <a:spLocks/>
          </p:cNvSpPr>
          <p:nvPr/>
        </p:nvSpPr>
        <p:spPr>
          <a:xfrm>
            <a:off x="584200" y="1974910"/>
            <a:ext cx="5842002" cy="3784600"/>
          </a:xfrm>
          <a:prstGeom prst="rect">
            <a:avLst/>
          </a:prstGeom>
        </p:spPr>
        <p:txBody>
          <a:bodyPr vert="horz" wrap="square" lIns="0" tIns="0" rIns="0" bIns="0" rtlCol="0">
            <a:norm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lvl="1">
              <a:lnSpc>
                <a:spcPct val="110000"/>
              </a:lnSpc>
            </a:pPr>
            <a:r>
              <a:rPr lang="zh-CN" altLang="en-US" sz="2200" dirty="0">
                <a:latin typeface="Segoe UI Semilight" panose="020B0402040204020203" pitchFamily="34" charset="0"/>
                <a:ea typeface="微软雅黑" panose="020B0503020204020204" pitchFamily="34" charset="-122"/>
                <a:cs typeface="Segoe UI Semilight" panose="020B0402040204020203" pitchFamily="34" charset="0"/>
              </a:rPr>
              <a:t>对象模型：</a:t>
            </a:r>
          </a:p>
          <a:p>
            <a:pPr lvl="1"/>
            <a:r>
              <a:rPr lang="en-US" altLang="zh-CN" sz="1800" dirty="0">
                <a:latin typeface="Segoe UI" panose="020B0502040204020203" pitchFamily="34" charset="0"/>
                <a:ea typeface="微软雅黑" panose="020B0503020204020204" pitchFamily="34" charset="-122"/>
              </a:rPr>
              <a:t>PowerPoint JavaScript API</a:t>
            </a:r>
            <a:r>
              <a:rPr lang="zh-CN" altLang="en-US" sz="1800" dirty="0">
                <a:latin typeface="Segoe UI" panose="020B0502040204020203" pitchFamily="34" charset="0"/>
                <a:ea typeface="微软雅黑" panose="020B0503020204020204" pitchFamily="34" charset="-122"/>
              </a:rPr>
              <a:t>。</a:t>
            </a:r>
          </a:p>
          <a:p>
            <a:pPr lvl="1"/>
            <a:r>
              <a:rPr lang="zh-CN" altLang="en-US" sz="1800" dirty="0">
                <a:latin typeface="Segoe UI" panose="020B0502040204020203" pitchFamily="34" charset="0"/>
                <a:ea typeface="微软雅黑" panose="020B0503020204020204" pitchFamily="34" charset="-122"/>
              </a:rPr>
              <a:t>通用 </a:t>
            </a:r>
            <a:r>
              <a:rPr lang="en-US" altLang="zh-CN" sz="1800" dirty="0">
                <a:latin typeface="Segoe UI" panose="020B0502040204020203" pitchFamily="34" charset="0"/>
                <a:ea typeface="微软雅黑" panose="020B0503020204020204" pitchFamily="34" charset="-122"/>
              </a:rPr>
              <a:t>API</a:t>
            </a:r>
            <a:r>
              <a:rPr lang="zh-CN" altLang="en-US" sz="1800" dirty="0">
                <a:latin typeface="Segoe UI" panose="020B0502040204020203" pitchFamily="34" charset="0"/>
                <a:ea typeface="微软雅黑" panose="020B0503020204020204" pitchFamily="34" charset="-122"/>
              </a:rPr>
              <a:t>。</a:t>
            </a:r>
          </a:p>
          <a:p>
            <a:pPr marL="228600" lvl="1">
              <a:lnSpc>
                <a:spcPct val="110000"/>
              </a:lnSpc>
            </a:pPr>
            <a:r>
              <a:rPr lang="en-US" altLang="zh-CN" sz="2200" dirty="0">
                <a:latin typeface="Segoe UI Semilight" panose="020B0402040204020203" pitchFamily="34" charset="0"/>
                <a:ea typeface="微软雅黑" panose="020B0503020204020204" pitchFamily="34" charset="-122"/>
                <a:cs typeface="Segoe UI Semilight" panose="020B0402040204020203" pitchFamily="34" charset="0"/>
              </a:rPr>
              <a:t>PowerPoint </a:t>
            </a:r>
            <a:r>
              <a:rPr lang="zh-CN" altLang="en-US" sz="2200" dirty="0">
                <a:latin typeface="Segoe UI Semilight" panose="020B0402040204020203" pitchFamily="34" charset="0"/>
                <a:ea typeface="微软雅黑" panose="020B0503020204020204" pitchFamily="34" charset="-122"/>
                <a:cs typeface="Segoe UI Semilight" panose="020B0402040204020203" pitchFamily="34" charset="0"/>
              </a:rPr>
              <a:t>加载项。</a:t>
            </a:r>
          </a:p>
          <a:p>
            <a:pPr marL="228600" lvl="1">
              <a:lnSpc>
                <a:spcPct val="110000"/>
              </a:lnSpc>
            </a:pPr>
            <a:r>
              <a:rPr lang="zh-CN" altLang="en-US" sz="2200" dirty="0">
                <a:latin typeface="Segoe UI Semilight" panose="020B0402040204020203" pitchFamily="34" charset="0"/>
                <a:ea typeface="微软雅黑" panose="020B0503020204020204" pitchFamily="34" charset="-122"/>
                <a:cs typeface="Segoe UI Semilight" panose="020B0402040204020203" pitchFamily="34" charset="0"/>
              </a:rPr>
              <a:t>使用 </a:t>
            </a:r>
            <a:r>
              <a:rPr lang="en-US" altLang="zh-CN" sz="2200" dirty="0">
                <a:latin typeface="Segoe UI Semilight" panose="020B0402040204020203" pitchFamily="34" charset="0"/>
                <a:ea typeface="微软雅黑" panose="020B0503020204020204" pitchFamily="34" charset="-122"/>
                <a:cs typeface="Segoe UI Semilight" panose="020B0402040204020203" pitchFamily="34" charset="0"/>
              </a:rPr>
              <a:t>PowerPoint </a:t>
            </a:r>
            <a:r>
              <a:rPr lang="zh-CN" altLang="en-US" sz="2200" dirty="0">
                <a:latin typeface="Segoe UI Semilight" panose="020B0402040204020203" pitchFamily="34" charset="0"/>
                <a:ea typeface="微软雅黑" panose="020B0503020204020204" pitchFamily="34" charset="-122"/>
                <a:cs typeface="Segoe UI Semilight" panose="020B0402040204020203" pitchFamily="34" charset="0"/>
              </a:rPr>
              <a:t>加载项的场景。</a:t>
            </a:r>
          </a:p>
          <a:p>
            <a:pPr marL="228600" lvl="1">
              <a:lnSpc>
                <a:spcPct val="110000"/>
              </a:lnSpc>
            </a:pPr>
            <a:r>
              <a:rPr lang="en-US" altLang="zh-CN" sz="2200" dirty="0" err="1">
                <a:latin typeface="Segoe UI Semilight" panose="020B0402040204020203" pitchFamily="34" charset="0"/>
                <a:ea typeface="微软雅黑" panose="020B0503020204020204" pitchFamily="34" charset="-122"/>
                <a:cs typeface="Segoe UI Semilight" panose="020B0402040204020203" pitchFamily="34" charset="0"/>
              </a:rPr>
              <a:t>ActiveViewChanged</a:t>
            </a:r>
            <a:r>
              <a:rPr lang="en-US" altLang="zh-CN" sz="2200" dirty="0">
                <a:latin typeface="Segoe UI Semilight" panose="020B0402040204020203" pitchFamily="34" charset="0"/>
                <a:ea typeface="微软雅黑" panose="020B0503020204020204" pitchFamily="34" charset="-122"/>
                <a:cs typeface="Segoe UI Semilight" panose="020B0402040204020203" pitchFamily="34" charset="0"/>
              </a:rPr>
              <a:t> </a:t>
            </a:r>
            <a:r>
              <a:rPr lang="zh-CN" altLang="en-US" sz="2200" dirty="0">
                <a:latin typeface="Segoe UI Semilight" panose="020B0402040204020203" pitchFamily="34" charset="0"/>
                <a:ea typeface="微软雅黑" panose="020B0503020204020204" pitchFamily="34" charset="-122"/>
                <a:cs typeface="Segoe UI Semilight" panose="020B0402040204020203" pitchFamily="34" charset="0"/>
              </a:rPr>
              <a:t>事件。</a:t>
            </a:r>
          </a:p>
          <a:p>
            <a:pPr marL="228600" lvl="1">
              <a:lnSpc>
                <a:spcPct val="110000"/>
              </a:lnSpc>
            </a:pPr>
            <a:r>
              <a:rPr lang="zh-CN" altLang="en-US" sz="2200" dirty="0">
                <a:latin typeface="Segoe UI Semilight" panose="020B0402040204020203" pitchFamily="34" charset="0"/>
                <a:ea typeface="微软雅黑" panose="020B0503020204020204" pitchFamily="34" charset="-122"/>
                <a:cs typeface="Segoe UI Semilight" panose="020B0402040204020203" pitchFamily="34" charset="0"/>
              </a:rPr>
              <a:t>导航。</a:t>
            </a:r>
          </a:p>
          <a:p>
            <a:pPr marL="228600" lvl="1">
              <a:lnSpc>
                <a:spcPct val="110000"/>
              </a:lnSpc>
            </a:pPr>
            <a:r>
              <a:rPr lang="zh-CN" altLang="en-US" sz="2200" dirty="0">
                <a:latin typeface="Segoe UI Semilight" panose="020B0402040204020203" pitchFamily="34" charset="0"/>
                <a:ea typeface="微软雅黑" panose="020B0503020204020204" pitchFamily="34" charset="-122"/>
                <a:cs typeface="Segoe UI Semilight" panose="020B0402040204020203" pitchFamily="34" charset="0"/>
              </a:rPr>
              <a:t>获取 </a:t>
            </a:r>
            <a:r>
              <a:rPr lang="en-US" altLang="zh-CN" sz="2200" dirty="0">
                <a:latin typeface="Segoe UI Semilight" panose="020B0402040204020203" pitchFamily="34" charset="0"/>
                <a:ea typeface="微软雅黑" panose="020B0503020204020204" pitchFamily="34" charset="-122"/>
                <a:cs typeface="Segoe UI Semilight" panose="020B0402040204020203" pitchFamily="34" charset="0"/>
              </a:rPr>
              <a:t>URL</a:t>
            </a:r>
            <a:r>
              <a:rPr lang="zh-CN" altLang="en-US" sz="2200" dirty="0">
                <a:latin typeface="Segoe UI Semilight" panose="020B0402040204020203" pitchFamily="34" charset="0"/>
                <a:ea typeface="微软雅黑" panose="020B0503020204020204" pitchFamily="34" charset="-122"/>
                <a:cs typeface="Segoe UI Semilight" panose="020B0402040204020203" pitchFamily="34" charset="0"/>
              </a:rPr>
              <a:t>。</a:t>
            </a:r>
          </a:p>
          <a:p>
            <a:pPr marL="228600" lvl="1">
              <a:lnSpc>
                <a:spcPct val="110000"/>
              </a:lnSpc>
            </a:pPr>
            <a:r>
              <a:rPr lang="zh-CN" altLang="en-US" sz="2200" dirty="0">
                <a:latin typeface="Segoe UI Semilight" panose="020B0402040204020203" pitchFamily="34" charset="0"/>
                <a:ea typeface="微软雅黑" panose="020B0503020204020204" pitchFamily="34" charset="-122"/>
                <a:cs typeface="Segoe UI Semilight" panose="020B0402040204020203" pitchFamily="34" charset="0"/>
              </a:rPr>
              <a:t>创建演示文稿。</a:t>
            </a:r>
          </a:p>
          <a:p>
            <a:pPr marL="228600" lvl="1" indent="0">
              <a:buNone/>
            </a:pPr>
            <a:endParaRPr lang="zh-CN" altLang="en-US" sz="1700" dirty="0">
              <a:latin typeface="Segoe UI" panose="020B0502040204020203" pitchFamily="34" charset="0"/>
              <a:ea typeface="微软雅黑" panose="020B0503020204020204" pitchFamily="34" charset="-122"/>
            </a:endParaRPr>
          </a:p>
          <a:p>
            <a:pPr marL="228600" lvl="1" indent="0">
              <a:buNone/>
            </a:pPr>
            <a:endParaRPr lang="zh-CN" altLang="en-US" dirty="0">
              <a:latin typeface="Segoe UI" panose="020B0502040204020203" pitchFamily="34" charset="0"/>
              <a:ea typeface="微软雅黑" panose="020B0503020204020204" pitchFamily="34" charset="-122"/>
            </a:endParaRPr>
          </a:p>
        </p:txBody>
      </p:sp>
    </p:spTree>
    <p:extLst>
      <p:ext uri="{BB962C8B-B14F-4D97-AF65-F5344CB8AC3E}">
        <p14:creationId xmlns:p14="http://schemas.microsoft.com/office/powerpoint/2010/main" val="3890023979"/>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E447A-B73D-49ED-917E-B8AF76B34BF8}"/>
              </a:ext>
            </a:extLst>
          </p:cNvPr>
          <p:cNvSpPr>
            <a:spLocks noGrp="1"/>
          </p:cNvSpPr>
          <p:nvPr>
            <p:ph type="title"/>
          </p:nvPr>
        </p:nvSpPr>
        <p:spPr/>
        <p:txBody>
          <a:bodyPr/>
          <a:lstStyle/>
          <a:p>
            <a:r>
              <a:rPr lang="zh-CN" altLang="en-US" b="1" dirty="0">
                <a:latin typeface="Segoe UI Semibold" panose="020B0702040204020203" pitchFamily="34" charset="0"/>
                <a:ea typeface="微软雅黑" panose="020B0503020204020204" pitchFamily="34" charset="-122"/>
              </a:rPr>
              <a:t>自定义函数</a:t>
            </a:r>
          </a:p>
        </p:txBody>
      </p:sp>
      <p:sp>
        <p:nvSpPr>
          <p:cNvPr id="3" name="Text Placeholder 2">
            <a:extLst>
              <a:ext uri="{FF2B5EF4-FFF2-40B4-BE49-F238E27FC236}">
                <a16:creationId xmlns:a16="http://schemas.microsoft.com/office/drawing/2014/main" id="{D120D4BF-97B1-4BE1-BE6B-9DC3113FD593}"/>
              </a:ext>
            </a:extLst>
          </p:cNvPr>
          <p:cNvSpPr>
            <a:spLocks noGrp="1"/>
          </p:cNvSpPr>
          <p:nvPr>
            <p:ph type="body" sz="quarter" idx="10"/>
          </p:nvPr>
        </p:nvSpPr>
        <p:spPr/>
        <p:txBody>
          <a:bodyPr/>
          <a:lstStyle/>
          <a:p>
            <a:pPr marL="0" indent="0">
              <a:buNone/>
            </a:pPr>
            <a:r>
              <a:rPr lang="zh-CN" altLang="en-US">
                <a:latin typeface="Segoe UI" panose="020B0502040204020203" pitchFamily="34" charset="0"/>
                <a:ea typeface="微软雅黑" panose="020B0503020204020204" pitchFamily="34" charset="-122"/>
              </a:rPr>
              <a:t>自定义函数具有一些独特的功能和限制，因为它们在与其他加载项交互（如任务窗格）分开的运行时中运行。</a:t>
            </a:r>
          </a:p>
          <a:p>
            <a:pPr marL="0" indent="0">
              <a:buNone/>
            </a:pPr>
            <a:r>
              <a:rPr lang="en-US" altLang="zh-CN">
                <a:latin typeface="Segoe UI Semilight" panose="020B0402040204020203" pitchFamily="34" charset="0"/>
                <a:ea typeface="微软雅黑" panose="020B0503020204020204" pitchFamily="34" charset="-122"/>
              </a:rPr>
              <a:t>Excel </a:t>
            </a:r>
            <a:r>
              <a:rPr lang="zh-CN" altLang="en-US">
                <a:latin typeface="Segoe UI Semilight" panose="020B0402040204020203" pitchFamily="34" charset="0"/>
                <a:ea typeface="微软雅黑" panose="020B0503020204020204" pitchFamily="34" charset="-122"/>
              </a:rPr>
              <a:t>中的用户可以像访问任何 </a:t>
            </a:r>
            <a:r>
              <a:rPr lang="en-US" altLang="zh-CN">
                <a:latin typeface="Segoe UI Semilight" panose="020B0402040204020203" pitchFamily="34" charset="0"/>
                <a:ea typeface="微软雅黑" panose="020B0503020204020204" pitchFamily="34" charset="-122"/>
              </a:rPr>
              <a:t>Excel </a:t>
            </a:r>
            <a:r>
              <a:rPr lang="zh-CN" altLang="en-US">
                <a:latin typeface="Segoe UI Semilight" panose="020B0402040204020203" pitchFamily="34" charset="0"/>
                <a:ea typeface="微软雅黑" panose="020B0503020204020204" pitchFamily="34" charset="-122"/>
              </a:rPr>
              <a:t>中的原生函数（例如 </a:t>
            </a:r>
            <a:r>
              <a:rPr lang="en-US" altLang="zh-CN">
                <a:latin typeface="Segoe UI Semilight" panose="020B0402040204020203" pitchFamily="34" charset="0"/>
                <a:ea typeface="微软雅黑" panose="020B0503020204020204" pitchFamily="34" charset="-122"/>
              </a:rPr>
              <a:t>SUM()</a:t>
            </a:r>
            <a:r>
              <a:rPr lang="zh-CN" altLang="en-US">
                <a:latin typeface="Segoe UI Semilight" panose="020B0402040204020203" pitchFamily="34" charset="0"/>
                <a:ea typeface="微软雅黑" panose="020B0503020204020204" pitchFamily="34" charset="-122"/>
              </a:rPr>
              <a:t>）一样访问自定义函数。</a:t>
            </a:r>
          </a:p>
          <a:p>
            <a:r>
              <a:rPr lang="zh-CN" altLang="en-US">
                <a:latin typeface="Segoe UI Semilight" panose="020B0402040204020203" pitchFamily="34" charset="0"/>
                <a:ea typeface="微软雅黑" panose="020B0503020204020204" pitchFamily="34" charset="-122"/>
              </a:rPr>
              <a:t>你可以创建自定义函数，用于：</a:t>
            </a:r>
          </a:p>
          <a:p>
            <a:pPr lvl="1"/>
            <a:r>
              <a:rPr lang="zh-CN" altLang="en-US">
                <a:latin typeface="Segoe UI" panose="020B0502040204020203" pitchFamily="34" charset="0"/>
                <a:ea typeface="微软雅黑" panose="020B0503020204020204" pitchFamily="34" charset="-122"/>
              </a:rPr>
              <a:t>执行简单的任务计算。</a:t>
            </a:r>
          </a:p>
          <a:p>
            <a:pPr lvl="1"/>
            <a:r>
              <a:rPr lang="zh-CN" altLang="en-US">
                <a:latin typeface="Segoe UI" panose="020B0502040204020203" pitchFamily="34" charset="0"/>
                <a:ea typeface="微软雅黑" panose="020B0503020204020204" pitchFamily="34" charset="-122"/>
              </a:rPr>
              <a:t>或者执行更复杂的任务，如将实时数据从 </a:t>
            </a:r>
            <a:r>
              <a:rPr lang="en-US" altLang="zh-CN">
                <a:latin typeface="Segoe UI" panose="020B0502040204020203" pitchFamily="34" charset="0"/>
                <a:ea typeface="微软雅黑" panose="020B0503020204020204" pitchFamily="34" charset="-122"/>
              </a:rPr>
              <a:t>Web </a:t>
            </a:r>
            <a:r>
              <a:rPr lang="zh-CN" altLang="en-US">
                <a:latin typeface="Segoe UI" panose="020B0502040204020203" pitchFamily="34" charset="0"/>
                <a:ea typeface="微软雅黑" panose="020B0503020204020204" pitchFamily="34" charset="-122"/>
              </a:rPr>
              <a:t>流式传输到工作表中。</a:t>
            </a:r>
            <a:endParaRPr lang="zh-CN" altLang="en-US" dirty="0">
              <a:latin typeface="Segoe UI" panose="020B0502040204020203" pitchFamily="34" charset="0"/>
              <a:ea typeface="微软雅黑" panose="020B0503020204020204" pitchFamily="34" charset="-122"/>
            </a:endParaRPr>
          </a:p>
        </p:txBody>
      </p:sp>
    </p:spTree>
    <p:extLst>
      <p:ext uri="{BB962C8B-B14F-4D97-AF65-F5344CB8AC3E}">
        <p14:creationId xmlns:p14="http://schemas.microsoft.com/office/powerpoint/2010/main" val="1320391467"/>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D8665D-5A50-4F07-9D33-48CCD3FD74C7}"/>
              </a:ext>
            </a:extLst>
          </p:cNvPr>
          <p:cNvSpPr>
            <a:spLocks noGrp="1"/>
          </p:cNvSpPr>
          <p:nvPr>
            <p:ph type="title"/>
          </p:nvPr>
        </p:nvSpPr>
        <p:spPr/>
        <p:txBody>
          <a:bodyPr/>
          <a:lstStyle/>
          <a:p>
            <a:r>
              <a:rPr lang="zh-CN" altLang="en-US" b="1" dirty="0">
                <a:latin typeface="Segoe UI Semibold" panose="020B0702040204020203" pitchFamily="34" charset="0"/>
                <a:ea typeface="微软雅黑" panose="020B0503020204020204" pitchFamily="34" charset="-122"/>
              </a:rPr>
              <a:t>演示</a:t>
            </a:r>
          </a:p>
        </p:txBody>
      </p:sp>
      <p:sp>
        <p:nvSpPr>
          <p:cNvPr id="3" name="Rectangle 2">
            <a:extLst>
              <a:ext uri="{FF2B5EF4-FFF2-40B4-BE49-F238E27FC236}">
                <a16:creationId xmlns:a16="http://schemas.microsoft.com/office/drawing/2014/main" id="{BEC37AB2-ABE2-4253-8225-E7BF1EDB068C}"/>
              </a:ext>
            </a:extLst>
          </p:cNvPr>
          <p:cNvSpPr/>
          <p:nvPr/>
        </p:nvSpPr>
        <p:spPr>
          <a:xfrm>
            <a:off x="4969869" y="3165803"/>
            <a:ext cx="6900466" cy="523220"/>
          </a:xfrm>
          <a:prstGeom prst="rect">
            <a:avLst/>
          </a:prstGeom>
        </p:spPr>
        <p:txBody>
          <a:bodyPr wrap="square">
            <a:spAutoFit/>
          </a:bodyPr>
          <a:lstStyle/>
          <a:p>
            <a:pPr defTabSz="932742">
              <a:spcBef>
                <a:spcPct val="20000"/>
              </a:spcBef>
              <a:buSzPct val="90000"/>
            </a:pPr>
            <a:r>
              <a:rPr lang="zh-CN" altLang="en-US" sz="2800">
                <a:gradFill>
                  <a:gsLst>
                    <a:gs pos="1250">
                      <a:schemeClr val="tx1"/>
                    </a:gs>
                    <a:gs pos="100000">
                      <a:schemeClr val="tx1"/>
                    </a:gs>
                  </a:gsLst>
                  <a:lin ang="5400000" scaled="0"/>
                </a:gradFill>
                <a:latin typeface="Segoe UI" panose="020B0502040204020203" pitchFamily="34" charset="0"/>
                <a:ea typeface="微软雅黑" panose="020B0503020204020204" pitchFamily="34" charset="-122"/>
                <a:cs typeface="Segoe UI Semilight" panose="020B0402040204020203" pitchFamily="34" charset="0"/>
              </a:rPr>
              <a:t>了解 </a:t>
            </a:r>
            <a:r>
              <a:rPr lang="en-US" altLang="zh-CN" sz="2800">
                <a:gradFill>
                  <a:gsLst>
                    <a:gs pos="1250">
                      <a:schemeClr val="tx1"/>
                    </a:gs>
                    <a:gs pos="100000">
                      <a:schemeClr val="tx1"/>
                    </a:gs>
                  </a:gsLst>
                  <a:lin ang="5400000" scaled="0"/>
                </a:gradFill>
                <a:latin typeface="Segoe UI" panose="020B0502040204020203" pitchFamily="34" charset="0"/>
                <a:ea typeface="微软雅黑" panose="020B0503020204020204" pitchFamily="34" charset="-122"/>
                <a:cs typeface="Segoe UI Semilight" panose="020B0402040204020203" pitchFamily="34" charset="0"/>
              </a:rPr>
              <a:t>Office JavaScript API</a:t>
            </a:r>
            <a:endParaRPr lang="en-US" altLang="zh-CN" sz="2800" dirty="0">
              <a:gradFill>
                <a:gsLst>
                  <a:gs pos="1250">
                    <a:schemeClr val="tx1"/>
                  </a:gs>
                  <a:gs pos="100000">
                    <a:schemeClr val="tx1"/>
                  </a:gs>
                </a:gsLst>
                <a:lin ang="5400000" scaled="0"/>
              </a:gradFill>
              <a:latin typeface="Segoe UI" panose="020B0502040204020203" pitchFamily="34" charset="0"/>
              <a:ea typeface="微软雅黑" panose="020B0503020204020204" pitchFamily="34" charset="-122"/>
              <a:cs typeface="Segoe UI Semilight" panose="020B0402040204020203" pitchFamily="34" charset="0"/>
            </a:endParaRPr>
          </a:p>
        </p:txBody>
      </p:sp>
    </p:spTree>
    <p:extLst>
      <p:ext uri="{BB962C8B-B14F-4D97-AF65-F5344CB8AC3E}">
        <p14:creationId xmlns:p14="http://schemas.microsoft.com/office/powerpoint/2010/main" val="1327550961"/>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alpha val="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D8665D-5A50-4F07-9D33-48CCD3FD74C7}"/>
              </a:ext>
            </a:extLst>
          </p:cNvPr>
          <p:cNvSpPr>
            <a:spLocks noGrp="1"/>
          </p:cNvSpPr>
          <p:nvPr>
            <p:ph type="title"/>
          </p:nvPr>
        </p:nvSpPr>
        <p:spPr>
          <a:xfrm>
            <a:off x="584200" y="3906878"/>
            <a:ext cx="9144000" cy="553998"/>
          </a:xfrm>
        </p:spPr>
        <p:txBody>
          <a:bodyPr/>
          <a:lstStyle/>
          <a:p>
            <a:r>
              <a:rPr lang="en-US" altLang="zh-CN" dirty="0">
                <a:latin typeface="Segoe UI Semibold" panose="020B0702040204020203" pitchFamily="34" charset="0"/>
                <a:ea typeface="微软雅黑" panose="020B0503020204020204" pitchFamily="34" charset="-122"/>
              </a:rPr>
              <a:t>Office </a:t>
            </a:r>
            <a:r>
              <a:rPr lang="zh-CN" altLang="en-US" b="1" dirty="0">
                <a:latin typeface="Segoe UI Semibold" panose="020B0702040204020203" pitchFamily="34" charset="0"/>
                <a:ea typeface="微软雅黑" panose="020B0503020204020204" pitchFamily="34" charset="-122"/>
              </a:rPr>
              <a:t>加载项</a:t>
            </a:r>
          </a:p>
        </p:txBody>
      </p:sp>
    </p:spTree>
    <p:extLst>
      <p:ext uri="{BB962C8B-B14F-4D97-AF65-F5344CB8AC3E}">
        <p14:creationId xmlns:p14="http://schemas.microsoft.com/office/powerpoint/2010/main" val="2661510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5CE098-5255-48FA-A9FF-2E1E08A84A8C}"/>
              </a:ext>
            </a:extLst>
          </p:cNvPr>
          <p:cNvSpPr>
            <a:spLocks noGrp="1"/>
          </p:cNvSpPr>
          <p:nvPr>
            <p:ph type="title"/>
          </p:nvPr>
        </p:nvSpPr>
        <p:spPr/>
        <p:txBody>
          <a:bodyPr/>
          <a:lstStyle/>
          <a:p>
            <a:r>
              <a:rPr lang="zh-CN" altLang="en-US" b="1" dirty="0">
                <a:latin typeface="Segoe UI Semibold" panose="020B0702040204020203" pitchFamily="34" charset="0"/>
                <a:ea typeface="微软雅黑" panose="020B0503020204020204" pitchFamily="34" charset="-122"/>
              </a:rPr>
              <a:t>加载项自定义</a:t>
            </a:r>
          </a:p>
        </p:txBody>
      </p:sp>
    </p:spTree>
    <p:extLst>
      <p:ext uri="{BB962C8B-B14F-4D97-AF65-F5344CB8AC3E}">
        <p14:creationId xmlns:p14="http://schemas.microsoft.com/office/powerpoint/2010/main" val="30959634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25A5030-B163-4043-9BEC-A912F8D8C490}"/>
              </a:ext>
            </a:extLst>
          </p:cNvPr>
          <p:cNvSpPr>
            <a:spLocks noGrp="1"/>
          </p:cNvSpPr>
          <p:nvPr>
            <p:ph type="title"/>
          </p:nvPr>
        </p:nvSpPr>
        <p:spPr>
          <a:xfrm>
            <a:off x="586390" y="241300"/>
            <a:ext cx="10515600" cy="553998"/>
          </a:xfrm>
        </p:spPr>
        <p:txBody>
          <a:bodyPr/>
          <a:lstStyle/>
          <a:p>
            <a:r>
              <a:rPr lang="zh-CN" altLang="en-US" b="1" dirty="0">
                <a:latin typeface="Segoe UI Semibold" panose="020B0702040204020203" pitchFamily="34" charset="0"/>
                <a:ea typeface="微软雅黑" panose="020B0503020204020204" pitchFamily="34" charset="-122"/>
              </a:rPr>
              <a:t>自定义 </a:t>
            </a:r>
            <a:r>
              <a:rPr lang="en-US" altLang="zh-CN" dirty="0">
                <a:latin typeface="Segoe UI Semibold" panose="020B0702040204020203" pitchFamily="34" charset="0"/>
                <a:ea typeface="微软雅黑" panose="020B0503020204020204" pitchFamily="34" charset="-122"/>
              </a:rPr>
              <a:t>Office </a:t>
            </a:r>
            <a:r>
              <a:rPr lang="zh-CN" altLang="en-US" b="1" dirty="0">
                <a:latin typeface="Segoe UI Semibold" panose="020B0702040204020203" pitchFamily="34" charset="0"/>
                <a:ea typeface="微软雅黑" panose="020B0503020204020204" pitchFamily="34" charset="-122"/>
              </a:rPr>
              <a:t>加载项概述</a:t>
            </a:r>
          </a:p>
        </p:txBody>
      </p:sp>
      <p:sp>
        <p:nvSpPr>
          <p:cNvPr id="5" name="Text Placeholder 4">
            <a:extLst>
              <a:ext uri="{FF2B5EF4-FFF2-40B4-BE49-F238E27FC236}">
                <a16:creationId xmlns:a16="http://schemas.microsoft.com/office/drawing/2014/main" id="{6DD03C5D-126E-44B5-9C9C-150639DA56BD}"/>
              </a:ext>
            </a:extLst>
          </p:cNvPr>
          <p:cNvSpPr>
            <a:spLocks noGrp="1"/>
          </p:cNvSpPr>
          <p:nvPr>
            <p:ph type="body" sz="quarter" idx="10"/>
          </p:nvPr>
        </p:nvSpPr>
        <p:spPr>
          <a:xfrm>
            <a:off x="586389" y="1434370"/>
            <a:ext cx="11347305" cy="3311676"/>
          </a:xfrm>
        </p:spPr>
        <p:txBody>
          <a:bodyPr>
            <a:normAutofit fontScale="77500" lnSpcReduction="20000"/>
          </a:bodyPr>
          <a:lstStyle/>
          <a:p>
            <a:pPr>
              <a:lnSpc>
                <a:spcPct val="120000"/>
              </a:lnSpc>
            </a:pPr>
            <a:r>
              <a:rPr lang="zh-CN" altLang="en-US" sz="3300" dirty="0">
                <a:latin typeface="Segoe UI" panose="020B0502040204020203" pitchFamily="34" charset="0"/>
                <a:ea typeface="微软雅黑" panose="020B0503020204020204" pitchFamily="34" charset="-122"/>
              </a:rPr>
              <a:t>通过提供用户可以在 </a:t>
            </a:r>
            <a:r>
              <a:rPr lang="en-US" altLang="zh-CN" sz="3300" dirty="0">
                <a:latin typeface="Segoe UI" panose="020B0502040204020203" pitchFamily="34" charset="0"/>
                <a:ea typeface="微软雅黑" panose="020B0503020204020204" pitchFamily="34" charset="-122"/>
              </a:rPr>
              <a:t>Office </a:t>
            </a:r>
            <a:r>
              <a:rPr lang="zh-CN" altLang="en-US" sz="3300" dirty="0">
                <a:latin typeface="Segoe UI" panose="020B0502040204020203" pitchFamily="34" charset="0"/>
                <a:ea typeface="微软雅黑" panose="020B0503020204020204" pitchFamily="34" charset="-122"/>
              </a:rPr>
              <a:t>客户端中访问的上下文功能，</a:t>
            </a:r>
            <a:r>
              <a:rPr lang="en-US" altLang="zh-CN" sz="3300" dirty="0">
                <a:latin typeface="Segoe UI" panose="020B0502040204020203" pitchFamily="34" charset="0"/>
                <a:ea typeface="微软雅黑" panose="020B0503020204020204" pitchFamily="34" charset="-122"/>
              </a:rPr>
              <a:t>Office </a:t>
            </a:r>
            <a:r>
              <a:rPr lang="zh-CN" altLang="en-US" sz="3300" dirty="0">
                <a:latin typeface="Segoe UI" panose="020B0502040204020203" pitchFamily="34" charset="0"/>
                <a:ea typeface="微软雅黑" panose="020B0503020204020204" pitchFamily="34" charset="-122"/>
              </a:rPr>
              <a:t>加载项可扩展 </a:t>
            </a:r>
            <a:r>
              <a:rPr lang="en-US" altLang="zh-CN" sz="3300" dirty="0">
                <a:latin typeface="Segoe UI" panose="020B0502040204020203" pitchFamily="34" charset="0"/>
                <a:ea typeface="微软雅黑" panose="020B0503020204020204" pitchFamily="34" charset="-122"/>
              </a:rPr>
              <a:t>Office </a:t>
            </a:r>
            <a:r>
              <a:rPr lang="zh-CN" altLang="en-US" sz="3300" dirty="0">
                <a:latin typeface="Segoe UI" panose="020B0502040204020203" pitchFamily="34" charset="0"/>
                <a:ea typeface="微软雅黑" panose="020B0503020204020204" pitchFamily="34" charset="-122"/>
              </a:rPr>
              <a:t>体验。</a:t>
            </a:r>
          </a:p>
          <a:p>
            <a:pPr marL="228600" indent="-228600">
              <a:lnSpc>
                <a:spcPct val="120000"/>
              </a:lnSpc>
              <a:buFont typeface="Wingdings" panose="05000000000000000000" pitchFamily="2" charset="2"/>
              <a:buChar char=""/>
            </a:pPr>
            <a:r>
              <a:rPr lang="zh-CN" altLang="en-US" sz="3600" dirty="0">
                <a:latin typeface="Segoe UI" panose="020B0502040204020203" pitchFamily="34" charset="0"/>
                <a:ea typeface="微软雅黑" panose="020B0503020204020204" pitchFamily="34" charset="-122"/>
              </a:rPr>
              <a:t>开发人员需考虑以下设计因素：</a:t>
            </a:r>
          </a:p>
          <a:p>
            <a:pPr marL="457200" lvl="1" indent="-228600">
              <a:lnSpc>
                <a:spcPct val="120000"/>
              </a:lnSpc>
              <a:buFont typeface="Wingdings" panose="05000000000000000000" pitchFamily="2" charset="2"/>
              <a:buChar char=""/>
            </a:pPr>
            <a:r>
              <a:rPr lang="zh-CN" altLang="en-US" sz="2600" dirty="0">
                <a:latin typeface="Segoe UI" panose="020B0502040204020203" pitchFamily="34" charset="0"/>
                <a:ea typeface="微软雅黑" panose="020B0503020204020204" pitchFamily="34" charset="-122"/>
              </a:rPr>
              <a:t>明确为 </a:t>
            </a:r>
            <a:r>
              <a:rPr lang="en-US" altLang="zh-CN" sz="2600" dirty="0">
                <a:latin typeface="Segoe UI" panose="020B0502040204020203" pitchFamily="34" charset="0"/>
                <a:ea typeface="微软雅黑" panose="020B0503020204020204" pitchFamily="34" charset="-122"/>
              </a:rPr>
              <a:t>Office </a:t>
            </a:r>
            <a:r>
              <a:rPr lang="zh-CN" altLang="en-US" sz="2600" dirty="0">
                <a:latin typeface="Segoe UI" panose="020B0502040204020203" pitchFamily="34" charset="0"/>
                <a:ea typeface="微软雅黑" panose="020B0503020204020204" pitchFamily="34" charset="-122"/>
              </a:rPr>
              <a:t>设计。</a:t>
            </a:r>
          </a:p>
          <a:p>
            <a:pPr marL="457200" lvl="1" indent="-228600">
              <a:lnSpc>
                <a:spcPct val="120000"/>
              </a:lnSpc>
              <a:buFont typeface="Wingdings" panose="05000000000000000000" pitchFamily="2" charset="2"/>
              <a:buChar char=""/>
            </a:pPr>
            <a:r>
              <a:rPr lang="zh-CN" altLang="en-US" sz="2600" dirty="0">
                <a:latin typeface="Segoe UI" panose="020B0502040204020203" pitchFamily="34" charset="0"/>
                <a:ea typeface="微软雅黑" panose="020B0503020204020204" pitchFamily="34" charset="-122"/>
              </a:rPr>
              <a:t>专注于几项关键任务；把它们做好。</a:t>
            </a:r>
          </a:p>
          <a:p>
            <a:pPr marL="457200" lvl="1" indent="-228600">
              <a:lnSpc>
                <a:spcPct val="120000"/>
              </a:lnSpc>
              <a:buFont typeface="Wingdings" panose="05000000000000000000" pitchFamily="2" charset="2"/>
              <a:buChar char=""/>
            </a:pPr>
            <a:r>
              <a:rPr lang="zh-CN" altLang="en-US" sz="2600" dirty="0">
                <a:latin typeface="Segoe UI" panose="020B0502040204020203" pitchFamily="34" charset="0"/>
                <a:ea typeface="微软雅黑" panose="020B0503020204020204" pitchFamily="34" charset="-122"/>
              </a:rPr>
              <a:t>优先内容而不是 </a:t>
            </a:r>
            <a:r>
              <a:rPr lang="en-US" altLang="zh-CN" sz="2600" dirty="0">
                <a:latin typeface="Segoe UI" panose="020B0502040204020203" pitchFamily="34" charset="0"/>
                <a:ea typeface="微软雅黑" panose="020B0503020204020204" pitchFamily="34" charset="-122"/>
              </a:rPr>
              <a:t>Chrome</a:t>
            </a:r>
            <a:r>
              <a:rPr lang="zh-CN" altLang="en-US" sz="2600" dirty="0">
                <a:latin typeface="Segoe UI" panose="020B0502040204020203" pitchFamily="34" charset="0"/>
                <a:ea typeface="微软雅黑" panose="020B0503020204020204" pitchFamily="34" charset="-122"/>
              </a:rPr>
              <a:t>。</a:t>
            </a:r>
          </a:p>
          <a:p>
            <a:pPr marL="457200" lvl="1" indent="-228600">
              <a:lnSpc>
                <a:spcPct val="120000"/>
              </a:lnSpc>
              <a:buFont typeface="Wingdings" panose="05000000000000000000" pitchFamily="2" charset="2"/>
              <a:buChar char=""/>
            </a:pPr>
            <a:r>
              <a:rPr lang="zh-CN" altLang="en-US" sz="2600" dirty="0">
                <a:latin typeface="Segoe UI" panose="020B0502040204020203" pitchFamily="34" charset="0"/>
                <a:ea typeface="微软雅黑" panose="020B0503020204020204" pitchFamily="34" charset="-122"/>
              </a:rPr>
              <a:t>让它变得有趣，保持对用户的控制。</a:t>
            </a:r>
          </a:p>
          <a:p>
            <a:pPr marL="457200" lvl="1" indent="-228600">
              <a:lnSpc>
                <a:spcPct val="120000"/>
              </a:lnSpc>
              <a:buFont typeface="Wingdings" panose="05000000000000000000" pitchFamily="2" charset="2"/>
              <a:buChar char=""/>
            </a:pPr>
            <a:r>
              <a:rPr lang="zh-CN" altLang="en-US" sz="2600" dirty="0">
                <a:latin typeface="Segoe UI" panose="020B0502040204020203" pitchFamily="34" charset="0"/>
                <a:ea typeface="微软雅黑" panose="020B0503020204020204" pitchFamily="34" charset="-122"/>
              </a:rPr>
              <a:t>针对所有平台和输入法进行设计。</a:t>
            </a:r>
          </a:p>
        </p:txBody>
      </p:sp>
    </p:spTree>
    <p:extLst>
      <p:ext uri="{BB962C8B-B14F-4D97-AF65-F5344CB8AC3E}">
        <p14:creationId xmlns:p14="http://schemas.microsoft.com/office/powerpoint/2010/main" val="622808594"/>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E447A-B73D-49ED-917E-B8AF76B34BF8}"/>
              </a:ext>
            </a:extLst>
          </p:cNvPr>
          <p:cNvSpPr>
            <a:spLocks noGrp="1"/>
          </p:cNvSpPr>
          <p:nvPr>
            <p:ph type="title"/>
          </p:nvPr>
        </p:nvSpPr>
        <p:spPr>
          <a:xfrm>
            <a:off x="588262" y="457200"/>
            <a:ext cx="11310969" cy="553998"/>
          </a:xfrm>
        </p:spPr>
        <p:txBody>
          <a:bodyPr>
            <a:normAutofit/>
          </a:bodyPr>
          <a:lstStyle/>
          <a:p>
            <a:r>
              <a:rPr lang="zh-CN" altLang="en-US" b="1" dirty="0">
                <a:latin typeface="Segoe UI Semibold" panose="020B0702040204020203" pitchFamily="34" charset="0"/>
                <a:ea typeface="微软雅黑" panose="020B0503020204020204" pitchFamily="34" charset="-122"/>
              </a:rPr>
              <a:t>保留加载项状态和设置</a:t>
            </a:r>
          </a:p>
        </p:txBody>
      </p:sp>
      <p:sp>
        <p:nvSpPr>
          <p:cNvPr id="6" name="Text Placeholder 2">
            <a:extLst>
              <a:ext uri="{FF2B5EF4-FFF2-40B4-BE49-F238E27FC236}">
                <a16:creationId xmlns:a16="http://schemas.microsoft.com/office/drawing/2014/main" id="{9F0511F5-7A5A-476F-BA0D-D10B74B43445}"/>
              </a:ext>
            </a:extLst>
          </p:cNvPr>
          <p:cNvSpPr>
            <a:spLocks noGrp="1"/>
          </p:cNvSpPr>
          <p:nvPr>
            <p:ph type="body" sz="quarter" idx="10"/>
          </p:nvPr>
        </p:nvSpPr>
        <p:spPr>
          <a:xfrm>
            <a:off x="584200" y="1435497"/>
            <a:ext cx="10760559" cy="5238258"/>
          </a:xfrm>
        </p:spPr>
        <p:txBody>
          <a:bodyPr/>
          <a:lstStyle/>
          <a:p>
            <a:r>
              <a:rPr lang="en-US" altLang="zh-CN" dirty="0">
                <a:latin typeface="Segoe UI Semilight" panose="020B0402040204020203" pitchFamily="34" charset="0"/>
                <a:ea typeface="微软雅黑" panose="020B0503020204020204" pitchFamily="34" charset="-122"/>
              </a:rPr>
              <a:t>Office </a:t>
            </a:r>
            <a:r>
              <a:rPr lang="zh-CN" altLang="en-US" dirty="0">
                <a:latin typeface="Segoe UI Semilight" panose="020B0402040204020203" pitchFamily="34" charset="0"/>
                <a:ea typeface="微软雅黑" panose="020B0503020204020204" pitchFamily="34" charset="-122"/>
              </a:rPr>
              <a:t>加载项平台提供了几种保留加载项状态和设置的方法。你的选项取决于你计划支持的 </a:t>
            </a:r>
            <a:r>
              <a:rPr lang="en-US" altLang="zh-CN" dirty="0">
                <a:latin typeface="Segoe UI Semilight" panose="020B0402040204020203" pitchFamily="34" charset="0"/>
                <a:ea typeface="微软雅黑" panose="020B0503020204020204" pitchFamily="34" charset="-122"/>
              </a:rPr>
              <a:t>Office </a:t>
            </a:r>
            <a:r>
              <a:rPr lang="zh-CN" altLang="en-US" dirty="0">
                <a:latin typeface="Segoe UI Semilight" panose="020B0402040204020203" pitchFamily="34" charset="0"/>
                <a:ea typeface="微软雅黑" panose="020B0503020204020204" pitchFamily="34" charset="-122"/>
              </a:rPr>
              <a:t>应用程序，以及你计划开发的加载项类型。</a:t>
            </a:r>
          </a:p>
          <a:p>
            <a:r>
              <a:rPr lang="zh-CN" altLang="en-US" dirty="0">
                <a:latin typeface="Segoe UI Semilight" panose="020B0402040204020203" pitchFamily="34" charset="0"/>
                <a:ea typeface="微软雅黑" panose="020B0503020204020204" pitchFamily="34" charset="-122"/>
              </a:rPr>
              <a:t>用于保留状态和设置的选项。</a:t>
            </a:r>
          </a:p>
        </p:txBody>
      </p:sp>
    </p:spTree>
    <p:extLst>
      <p:ext uri="{BB962C8B-B14F-4D97-AF65-F5344CB8AC3E}">
        <p14:creationId xmlns:p14="http://schemas.microsoft.com/office/powerpoint/2010/main" val="1416330614"/>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CAF65D-997A-4F56-85BC-DF7243FCA49A}"/>
              </a:ext>
            </a:extLst>
          </p:cNvPr>
          <p:cNvSpPr>
            <a:spLocks noGrp="1"/>
          </p:cNvSpPr>
          <p:nvPr>
            <p:ph type="title"/>
          </p:nvPr>
        </p:nvSpPr>
        <p:spPr>
          <a:xfrm>
            <a:off x="588263" y="264700"/>
            <a:ext cx="11018520" cy="553998"/>
          </a:xfrm>
        </p:spPr>
        <p:txBody>
          <a:bodyPr/>
          <a:lstStyle/>
          <a:p>
            <a:r>
              <a:rPr lang="en-US" altLang="zh-CN" dirty="0">
                <a:latin typeface="Segoe UI Semibold" panose="020B0702040204020203" pitchFamily="34" charset="0"/>
                <a:ea typeface="微软雅黑" panose="020B0503020204020204" pitchFamily="34" charset="-122"/>
              </a:rPr>
              <a:t>Office </a:t>
            </a:r>
            <a:r>
              <a:rPr lang="zh-CN" altLang="en-US" b="1" dirty="0">
                <a:latin typeface="Segoe UI Semibold" panose="020B0702040204020203" pitchFamily="34" charset="0"/>
                <a:ea typeface="微软雅黑" panose="020B0503020204020204" pitchFamily="34" charset="-122"/>
              </a:rPr>
              <a:t>加载项中的 </a:t>
            </a:r>
            <a:r>
              <a:rPr lang="en-US" altLang="zh-CN" dirty="0">
                <a:latin typeface="Segoe UI Semibold" panose="020B0702040204020203" pitchFamily="34" charset="0"/>
                <a:ea typeface="微软雅黑" panose="020B0503020204020204" pitchFamily="34" charset="-122"/>
              </a:rPr>
              <a:t>Office UI Fabric</a:t>
            </a:r>
          </a:p>
        </p:txBody>
      </p:sp>
      <p:sp>
        <p:nvSpPr>
          <p:cNvPr id="3" name="Text Placeholder 2">
            <a:extLst>
              <a:ext uri="{FF2B5EF4-FFF2-40B4-BE49-F238E27FC236}">
                <a16:creationId xmlns:a16="http://schemas.microsoft.com/office/drawing/2014/main" id="{319096C8-BB9D-4D25-BD54-355C862D2046}"/>
              </a:ext>
            </a:extLst>
          </p:cNvPr>
          <p:cNvSpPr>
            <a:spLocks noGrp="1"/>
          </p:cNvSpPr>
          <p:nvPr>
            <p:ph type="body" sz="quarter" idx="10"/>
          </p:nvPr>
        </p:nvSpPr>
        <p:spPr>
          <a:xfrm>
            <a:off x="584200" y="906110"/>
            <a:ext cx="11018520" cy="4580290"/>
          </a:xfrm>
        </p:spPr>
        <p:txBody>
          <a:bodyPr>
            <a:normAutofit fontScale="92500" lnSpcReduction="20000"/>
          </a:bodyPr>
          <a:lstStyle/>
          <a:p>
            <a:pPr marL="0" indent="0">
              <a:buNone/>
            </a:pPr>
            <a:r>
              <a:rPr lang="zh-CN" altLang="en-US" sz="2200" dirty="0">
                <a:latin typeface="Segoe UI" panose="020B0502040204020203" pitchFamily="34" charset="0"/>
                <a:ea typeface="微软雅黑" panose="020B0503020204020204" pitchFamily="34" charset="-122"/>
              </a:rPr>
              <a:t>在构建加载项时，你需要考虑一些 </a:t>
            </a:r>
            <a:r>
              <a:rPr lang="en-US" altLang="zh-CN" sz="2200" dirty="0">
                <a:latin typeface="Segoe UI" panose="020B0502040204020203" pitchFamily="34" charset="0"/>
                <a:ea typeface="微软雅黑" panose="020B0503020204020204" pitchFamily="34" charset="-122"/>
              </a:rPr>
              <a:t>UI </a:t>
            </a:r>
            <a:r>
              <a:rPr lang="zh-CN" altLang="en-US" sz="2200" dirty="0">
                <a:latin typeface="Segoe UI" panose="020B0502040204020203" pitchFamily="34" charset="0"/>
                <a:ea typeface="微软雅黑" panose="020B0503020204020204" pitchFamily="34" charset="-122"/>
              </a:rPr>
              <a:t>设计因素。</a:t>
            </a:r>
          </a:p>
          <a:p>
            <a:pPr>
              <a:lnSpc>
                <a:spcPct val="120000"/>
              </a:lnSpc>
            </a:pPr>
            <a:r>
              <a:rPr lang="en-US" altLang="zh-CN" sz="2200" dirty="0">
                <a:latin typeface="Segoe UI Semilight" panose="020B0402040204020203" pitchFamily="34" charset="0"/>
                <a:ea typeface="微软雅黑" panose="020B0503020204020204" pitchFamily="34" charset="-122"/>
              </a:rPr>
              <a:t>Office UI Fabric </a:t>
            </a:r>
            <a:r>
              <a:rPr lang="zh-CN" altLang="en-US" sz="2200" dirty="0">
                <a:latin typeface="Segoe UI Semilight" panose="020B0402040204020203" pitchFamily="34" charset="0"/>
                <a:ea typeface="微软雅黑" panose="020B0503020204020204" pitchFamily="34" charset="-122"/>
              </a:rPr>
              <a:t>有两个主要区域：</a:t>
            </a:r>
          </a:p>
          <a:p>
            <a:pPr lvl="1">
              <a:lnSpc>
                <a:spcPct val="120000"/>
              </a:lnSpc>
            </a:pPr>
            <a:r>
              <a:rPr lang="en-US" altLang="zh-CN" sz="1700" dirty="0">
                <a:latin typeface="Segoe UI" panose="020B0502040204020203" pitchFamily="34" charset="0"/>
                <a:ea typeface="微软雅黑" panose="020B0503020204020204" pitchFamily="34" charset="-122"/>
              </a:rPr>
              <a:t>Fabric Core </a:t>
            </a:r>
            <a:r>
              <a:rPr lang="zh-CN" altLang="en-US" sz="1700" dirty="0">
                <a:latin typeface="Segoe UI" panose="020B0502040204020203" pitchFamily="34" charset="0"/>
                <a:ea typeface="微软雅黑" panose="020B0503020204020204" pitchFamily="34" charset="-122"/>
              </a:rPr>
              <a:t>提供基本元素，如字体、图标和颜色。</a:t>
            </a:r>
          </a:p>
          <a:p>
            <a:pPr lvl="1">
              <a:lnSpc>
                <a:spcPct val="120000"/>
              </a:lnSpc>
            </a:pPr>
            <a:r>
              <a:rPr lang="en-US" altLang="zh-CN" sz="1700" dirty="0">
                <a:latin typeface="Segoe UI" panose="020B0502040204020203" pitchFamily="34" charset="0"/>
                <a:ea typeface="微软雅黑" panose="020B0503020204020204" pitchFamily="34" charset="-122"/>
              </a:rPr>
              <a:t>Fabric React </a:t>
            </a:r>
            <a:r>
              <a:rPr lang="zh-CN" altLang="en-US" sz="1700" dirty="0">
                <a:latin typeface="Segoe UI" panose="020B0502040204020203" pitchFamily="34" charset="0"/>
                <a:ea typeface="微软雅黑" panose="020B0503020204020204" pitchFamily="34" charset="-122"/>
              </a:rPr>
              <a:t>组件包括 </a:t>
            </a:r>
            <a:r>
              <a:rPr lang="en-US" altLang="zh-CN" sz="1700" dirty="0">
                <a:latin typeface="Segoe UI" panose="020B0502040204020203" pitchFamily="34" charset="0"/>
                <a:ea typeface="微软雅黑" panose="020B0503020204020204" pitchFamily="34" charset="-122"/>
              </a:rPr>
              <a:t>Fabric Core </a:t>
            </a:r>
            <a:r>
              <a:rPr lang="zh-CN" altLang="en-US" sz="1700" dirty="0">
                <a:latin typeface="Segoe UI" panose="020B0502040204020203" pitchFamily="34" charset="0"/>
                <a:ea typeface="微软雅黑" panose="020B0503020204020204" pitchFamily="34" charset="-122"/>
              </a:rPr>
              <a:t>元素，还添加了输入、导航和通知等组件</a:t>
            </a:r>
            <a:r>
              <a:rPr lang="zh-CN" altLang="en-US" sz="2100" dirty="0">
                <a:latin typeface="Segoe UI" panose="020B0502040204020203" pitchFamily="34" charset="0"/>
                <a:ea typeface="微软雅黑" panose="020B0503020204020204" pitchFamily="34" charset="-122"/>
              </a:rPr>
              <a:t>。</a:t>
            </a:r>
          </a:p>
          <a:p>
            <a:pPr marL="228600" lvl="1">
              <a:lnSpc>
                <a:spcPct val="120000"/>
              </a:lnSpc>
            </a:pPr>
            <a:r>
              <a:rPr lang="en-US" altLang="zh-CN" sz="2200" dirty="0">
                <a:latin typeface="Segoe UI Semilight" panose="020B0402040204020203" pitchFamily="34" charset="0"/>
                <a:ea typeface="微软雅黑" panose="020B0503020204020204" pitchFamily="34" charset="-122"/>
                <a:cs typeface="Segoe UI Semilight" panose="020B0402040204020203" pitchFamily="34" charset="0"/>
              </a:rPr>
              <a:t>Fabric </a:t>
            </a:r>
            <a:r>
              <a:rPr lang="zh-CN" altLang="en-US" sz="2200" dirty="0">
                <a:latin typeface="Segoe UI Semilight" panose="020B0402040204020203" pitchFamily="34" charset="0"/>
                <a:ea typeface="微软雅黑" panose="020B0503020204020204" pitchFamily="34" charset="-122"/>
                <a:cs typeface="Segoe UI Semilight" panose="020B0402040204020203" pitchFamily="34" charset="0"/>
              </a:rPr>
              <a:t>组件：</a:t>
            </a:r>
          </a:p>
          <a:p>
            <a:pPr lvl="1">
              <a:lnSpc>
                <a:spcPct val="120000"/>
              </a:lnSpc>
            </a:pPr>
            <a:r>
              <a:rPr lang="zh-CN" altLang="en-US" sz="1700" dirty="0">
                <a:latin typeface="Segoe UI" panose="020B0502040204020203" pitchFamily="34" charset="0"/>
                <a:ea typeface="微软雅黑" panose="020B0503020204020204" pitchFamily="34" charset="-122"/>
              </a:rPr>
              <a:t>痕迹</a:t>
            </a:r>
          </a:p>
          <a:p>
            <a:pPr lvl="1">
              <a:lnSpc>
                <a:spcPct val="120000"/>
              </a:lnSpc>
            </a:pPr>
            <a:r>
              <a:rPr lang="zh-CN" altLang="en-US" sz="1700" dirty="0">
                <a:latin typeface="Segoe UI" panose="020B0502040204020203" pitchFamily="34" charset="0"/>
                <a:ea typeface="微软雅黑" panose="020B0503020204020204" pitchFamily="34" charset="-122"/>
              </a:rPr>
              <a:t>按钮</a:t>
            </a:r>
          </a:p>
          <a:p>
            <a:pPr lvl="1">
              <a:lnSpc>
                <a:spcPct val="120000"/>
              </a:lnSpc>
            </a:pPr>
            <a:r>
              <a:rPr lang="zh-CN" altLang="en-US" sz="1700" dirty="0">
                <a:latin typeface="Segoe UI" panose="020B0502040204020203" pitchFamily="34" charset="0"/>
                <a:ea typeface="微软雅黑" panose="020B0503020204020204" pitchFamily="34" charset="-122"/>
              </a:rPr>
              <a:t>复选框</a:t>
            </a:r>
          </a:p>
          <a:p>
            <a:pPr lvl="1">
              <a:lnSpc>
                <a:spcPct val="120000"/>
              </a:lnSpc>
            </a:pPr>
            <a:r>
              <a:rPr lang="zh-CN" altLang="en-US" sz="1700" dirty="0">
                <a:latin typeface="Segoe UI" panose="020B0502040204020203" pitchFamily="34" charset="0"/>
                <a:ea typeface="微软雅黑" panose="020B0503020204020204" pitchFamily="34" charset="-122"/>
              </a:rPr>
              <a:t>选择组</a:t>
            </a:r>
          </a:p>
          <a:p>
            <a:pPr lvl="1">
              <a:lnSpc>
                <a:spcPct val="120000"/>
              </a:lnSpc>
            </a:pPr>
            <a:r>
              <a:rPr lang="zh-CN" altLang="en-US" sz="1700" dirty="0">
                <a:latin typeface="Segoe UI" panose="020B0502040204020203" pitchFamily="34" charset="0"/>
                <a:ea typeface="微软雅黑" panose="020B0503020204020204" pitchFamily="34" charset="-122"/>
              </a:rPr>
              <a:t>下拉列表</a:t>
            </a:r>
          </a:p>
          <a:p>
            <a:pPr lvl="1">
              <a:lnSpc>
                <a:spcPct val="120000"/>
              </a:lnSpc>
            </a:pPr>
            <a:r>
              <a:rPr lang="zh-CN" altLang="en-US" sz="1700" dirty="0">
                <a:latin typeface="Segoe UI" panose="020B0502040204020203" pitchFamily="34" charset="0"/>
                <a:ea typeface="微软雅黑" panose="020B0503020204020204" pitchFamily="34" charset="-122"/>
              </a:rPr>
              <a:t>标签</a:t>
            </a:r>
          </a:p>
          <a:p>
            <a:pPr lvl="1">
              <a:lnSpc>
                <a:spcPct val="120000"/>
              </a:lnSpc>
            </a:pPr>
            <a:r>
              <a:rPr lang="zh-CN" altLang="en-US" sz="1700" dirty="0">
                <a:latin typeface="Segoe UI" panose="020B0502040204020203" pitchFamily="34" charset="0"/>
                <a:ea typeface="微软雅黑" panose="020B0503020204020204" pitchFamily="34" charset="-122"/>
              </a:rPr>
              <a:t>列表</a:t>
            </a:r>
          </a:p>
          <a:p>
            <a:pPr lvl="1">
              <a:lnSpc>
                <a:spcPct val="120000"/>
              </a:lnSpc>
            </a:pPr>
            <a:r>
              <a:rPr lang="zh-CN" altLang="en-US" sz="1700" dirty="0">
                <a:latin typeface="Segoe UI" panose="020B0502040204020203" pitchFamily="34" charset="0"/>
                <a:ea typeface="微软雅黑" panose="020B0503020204020204" pitchFamily="34" charset="-122"/>
              </a:rPr>
              <a:t>数据透视</a:t>
            </a:r>
          </a:p>
          <a:p>
            <a:pPr lvl="1">
              <a:lnSpc>
                <a:spcPct val="120000"/>
              </a:lnSpc>
            </a:pPr>
            <a:r>
              <a:rPr lang="zh-CN" altLang="en-US" sz="1700" dirty="0">
                <a:latin typeface="Segoe UI" panose="020B0502040204020203" pitchFamily="34" charset="0"/>
                <a:ea typeface="微软雅黑" panose="020B0503020204020204" pitchFamily="34" charset="-122"/>
              </a:rPr>
              <a:t>文本字段</a:t>
            </a:r>
          </a:p>
          <a:p>
            <a:pPr lvl="1">
              <a:lnSpc>
                <a:spcPct val="120000"/>
              </a:lnSpc>
            </a:pPr>
            <a:r>
              <a:rPr lang="zh-CN" altLang="en-US" sz="1700" dirty="0">
                <a:latin typeface="Segoe UI" panose="020B0502040204020203" pitchFamily="34" charset="0"/>
                <a:ea typeface="微软雅黑" panose="020B0503020204020204" pitchFamily="34" charset="-122"/>
              </a:rPr>
              <a:t>切换按钮</a:t>
            </a:r>
          </a:p>
          <a:p>
            <a:endParaRPr lang="zh-CN" altLang="en-US" dirty="0">
              <a:latin typeface="Segoe UI" panose="020B0502040204020203" pitchFamily="34" charset="0"/>
              <a:ea typeface="微软雅黑" panose="020B0503020204020204" pitchFamily="34" charset="-122"/>
            </a:endParaRPr>
          </a:p>
        </p:txBody>
      </p:sp>
    </p:spTree>
    <p:extLst>
      <p:ext uri="{BB962C8B-B14F-4D97-AF65-F5344CB8AC3E}">
        <p14:creationId xmlns:p14="http://schemas.microsoft.com/office/powerpoint/2010/main" val="3076967387"/>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E447A-B73D-49ED-917E-B8AF76B34BF8}"/>
              </a:ext>
            </a:extLst>
          </p:cNvPr>
          <p:cNvSpPr>
            <a:spLocks noGrp="1"/>
          </p:cNvSpPr>
          <p:nvPr>
            <p:ph type="title"/>
          </p:nvPr>
        </p:nvSpPr>
        <p:spPr>
          <a:xfrm>
            <a:off x="588263" y="457200"/>
            <a:ext cx="11018520" cy="553998"/>
          </a:xfrm>
        </p:spPr>
        <p:txBody>
          <a:bodyPr>
            <a:normAutofit/>
          </a:bodyPr>
          <a:lstStyle/>
          <a:p>
            <a:r>
              <a:rPr lang="en-US" altLang="zh-CN" dirty="0">
                <a:latin typeface="Segoe UI Semibold" panose="020B0702040204020203" pitchFamily="34" charset="0"/>
                <a:ea typeface="微软雅黑" panose="020B0503020204020204" pitchFamily="34" charset="-122"/>
              </a:rPr>
              <a:t>Office </a:t>
            </a:r>
            <a:r>
              <a:rPr lang="zh-CN" altLang="en-US" b="1" dirty="0">
                <a:latin typeface="Segoe UI Semibold" panose="020B0702040204020203" pitchFamily="34" charset="0"/>
                <a:ea typeface="微软雅黑" panose="020B0503020204020204" pitchFamily="34" charset="-122"/>
              </a:rPr>
              <a:t>加载项中的 </a:t>
            </a:r>
            <a:r>
              <a:rPr lang="en-US" altLang="zh-CN" dirty="0">
                <a:latin typeface="Segoe UI Semibold" panose="020B0702040204020203" pitchFamily="34" charset="0"/>
                <a:ea typeface="微软雅黑" panose="020B0503020204020204" pitchFamily="34" charset="-122"/>
              </a:rPr>
              <a:t>Microsoft Graph</a:t>
            </a:r>
          </a:p>
        </p:txBody>
      </p:sp>
      <p:sp>
        <p:nvSpPr>
          <p:cNvPr id="3" name="Text Placeholder 2">
            <a:extLst>
              <a:ext uri="{FF2B5EF4-FFF2-40B4-BE49-F238E27FC236}">
                <a16:creationId xmlns:a16="http://schemas.microsoft.com/office/drawing/2014/main" id="{D120D4BF-97B1-4BE1-BE6B-9DC3113FD593}"/>
              </a:ext>
            </a:extLst>
          </p:cNvPr>
          <p:cNvSpPr>
            <a:spLocks noGrp="1"/>
          </p:cNvSpPr>
          <p:nvPr>
            <p:ph type="body" sz="quarter" idx="10"/>
          </p:nvPr>
        </p:nvSpPr>
        <p:spPr>
          <a:xfrm>
            <a:off x="584200" y="1696453"/>
            <a:ext cx="5323305" cy="4977302"/>
          </a:xfrm>
        </p:spPr>
        <p:txBody>
          <a:bodyPr>
            <a:normAutofit/>
          </a:bodyPr>
          <a:lstStyle/>
          <a:p>
            <a:r>
              <a:rPr lang="zh-CN" altLang="en-US" sz="2500" dirty="0">
                <a:latin typeface="Segoe UI Semilight" panose="020B0402040204020203" pitchFamily="34" charset="0"/>
                <a:ea typeface="微软雅黑" panose="020B0503020204020204" pitchFamily="34" charset="-122"/>
              </a:rPr>
              <a:t>集成来自在线服务提供商的数据，可增加加载项的价值，提高采用率。</a:t>
            </a:r>
          </a:p>
          <a:p>
            <a:r>
              <a:rPr lang="en-US" altLang="zh-CN" sz="2500" dirty="0">
                <a:latin typeface="Segoe UI Semilight" panose="020B0402040204020203" pitchFamily="34" charset="0"/>
                <a:ea typeface="微软雅黑" panose="020B0503020204020204" pitchFamily="34" charset="-122"/>
              </a:rPr>
              <a:t>Microsoft Graph REST API </a:t>
            </a:r>
            <a:r>
              <a:rPr lang="zh-CN" altLang="en-US" sz="2500" dirty="0">
                <a:latin typeface="Segoe UI Semilight" panose="020B0402040204020203" pitchFamily="34" charset="0"/>
                <a:ea typeface="微软雅黑" panose="020B0503020204020204" pitchFamily="34" charset="-122"/>
              </a:rPr>
              <a:t>为加载项提供了访问服务中的用户数据的方法，这些服务包括：</a:t>
            </a:r>
          </a:p>
          <a:p>
            <a:pPr lvl="1"/>
            <a:r>
              <a:rPr lang="en-US" altLang="zh-CN" dirty="0">
                <a:latin typeface="Segoe UI" panose="020B0502040204020203" pitchFamily="34" charset="0"/>
                <a:ea typeface="微软雅黑" panose="020B0503020204020204" pitchFamily="34" charset="-122"/>
              </a:rPr>
              <a:t>Azure Active Directory</a:t>
            </a:r>
            <a:r>
              <a:rPr lang="zh-CN" altLang="en-US" dirty="0">
                <a:latin typeface="Segoe UI" panose="020B0502040204020203" pitchFamily="34" charset="0"/>
                <a:ea typeface="微软雅黑" panose="020B0503020204020204" pitchFamily="34" charset="-122"/>
              </a:rPr>
              <a:t>。</a:t>
            </a:r>
          </a:p>
          <a:p>
            <a:pPr lvl="1"/>
            <a:r>
              <a:rPr lang="en-US" altLang="zh-CN" dirty="0">
                <a:latin typeface="Segoe UI" panose="020B0502040204020203" pitchFamily="34" charset="0"/>
                <a:ea typeface="微软雅黑" panose="020B0503020204020204" pitchFamily="34" charset="-122"/>
              </a:rPr>
              <a:t>Office 365 </a:t>
            </a:r>
            <a:r>
              <a:rPr lang="zh-CN" altLang="en-US" dirty="0">
                <a:latin typeface="Segoe UI" panose="020B0502040204020203" pitchFamily="34" charset="0"/>
                <a:ea typeface="微软雅黑" panose="020B0503020204020204" pitchFamily="34" charset="-122"/>
              </a:rPr>
              <a:t>服务。</a:t>
            </a:r>
          </a:p>
          <a:p>
            <a:pPr lvl="1"/>
            <a:r>
              <a:rPr lang="zh-CN" altLang="en-US" dirty="0">
                <a:latin typeface="Segoe UI" panose="020B0502040204020203" pitchFamily="34" charset="0"/>
                <a:ea typeface="微软雅黑" panose="020B0503020204020204" pitchFamily="34" charset="-122"/>
              </a:rPr>
              <a:t>企业移动性和安全性</a:t>
            </a:r>
            <a:r>
              <a:rPr lang="zh-CN" altLang="en-US">
                <a:latin typeface="Segoe UI" panose="020B0502040204020203" pitchFamily="34" charset="0"/>
                <a:ea typeface="微软雅黑" panose="020B0503020204020204" pitchFamily="34" charset="-122"/>
              </a:rPr>
              <a:t>服务。</a:t>
            </a:r>
            <a:endParaRPr lang="zh-CN" altLang="en-US" dirty="0">
              <a:latin typeface="Segoe UI" panose="020B0502040204020203" pitchFamily="34" charset="0"/>
              <a:ea typeface="微软雅黑" panose="020B0503020204020204" pitchFamily="34" charset="-122"/>
            </a:endParaRPr>
          </a:p>
          <a:p>
            <a:pPr lvl="1"/>
            <a:r>
              <a:rPr lang="en-US" altLang="zh-CN" dirty="0">
                <a:latin typeface="Segoe UI" panose="020B0502040204020203" pitchFamily="34" charset="0"/>
                <a:ea typeface="微软雅黑" panose="020B0503020204020204" pitchFamily="34" charset="-122"/>
              </a:rPr>
              <a:t>Windows 10 </a:t>
            </a:r>
            <a:r>
              <a:rPr lang="zh-CN" altLang="en-US" dirty="0">
                <a:latin typeface="Segoe UI" panose="020B0502040204020203" pitchFamily="34" charset="0"/>
                <a:ea typeface="微软雅黑" panose="020B0503020204020204" pitchFamily="34" charset="-122"/>
              </a:rPr>
              <a:t>服务。</a:t>
            </a:r>
          </a:p>
          <a:p>
            <a:pPr lvl="1"/>
            <a:r>
              <a:rPr lang="en-US" altLang="zh-CN" dirty="0">
                <a:latin typeface="Segoe UI" panose="020B0502040204020203" pitchFamily="34" charset="0"/>
                <a:ea typeface="微软雅黑" panose="020B0503020204020204" pitchFamily="34" charset="-122"/>
              </a:rPr>
              <a:t>Dynamics 365</a:t>
            </a:r>
            <a:r>
              <a:rPr lang="zh-CN" altLang="en-US" dirty="0">
                <a:latin typeface="Segoe UI" panose="020B0502040204020203" pitchFamily="34" charset="0"/>
                <a:ea typeface="微软雅黑" panose="020B0503020204020204" pitchFamily="34" charset="-122"/>
              </a:rPr>
              <a:t>。</a:t>
            </a:r>
          </a:p>
          <a:p>
            <a:pPr lvl="1"/>
            <a:endParaRPr lang="zh-CN" altLang="en-US" dirty="0">
              <a:latin typeface="Segoe UI" panose="020B0502040204020203" pitchFamily="34" charset="0"/>
              <a:ea typeface="微软雅黑" panose="020B0503020204020204" pitchFamily="34" charset="-122"/>
            </a:endParaRPr>
          </a:p>
        </p:txBody>
      </p:sp>
      <p:pic>
        <p:nvPicPr>
          <p:cNvPr id="6" name="Picture 5">
            <a:extLst>
              <a:ext uri="{FF2B5EF4-FFF2-40B4-BE49-F238E27FC236}">
                <a16:creationId xmlns:a16="http://schemas.microsoft.com/office/drawing/2014/main" id="{B29E93C0-5D0D-46F7-80EB-0E161FE981F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160936" y="1696453"/>
            <a:ext cx="7671659" cy="3733436"/>
          </a:xfrm>
          <a:prstGeom prst="rect">
            <a:avLst/>
          </a:prstGeom>
        </p:spPr>
      </p:pic>
    </p:spTree>
    <p:extLst>
      <p:ext uri="{BB962C8B-B14F-4D97-AF65-F5344CB8AC3E}">
        <p14:creationId xmlns:p14="http://schemas.microsoft.com/office/powerpoint/2010/main" val="2123893324"/>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D8665D-5A50-4F07-9D33-48CCD3FD74C7}"/>
              </a:ext>
            </a:extLst>
          </p:cNvPr>
          <p:cNvSpPr>
            <a:spLocks noGrp="1"/>
          </p:cNvSpPr>
          <p:nvPr>
            <p:ph type="title"/>
          </p:nvPr>
        </p:nvSpPr>
        <p:spPr/>
        <p:txBody>
          <a:bodyPr/>
          <a:lstStyle/>
          <a:p>
            <a:r>
              <a:rPr lang="zh-CN" altLang="en-US" b="1" dirty="0">
                <a:latin typeface="Segoe UI Semibold" panose="020B0702040204020203" pitchFamily="34" charset="0"/>
                <a:ea typeface="微软雅黑" panose="020B0503020204020204" pitchFamily="34" charset="-122"/>
              </a:rPr>
              <a:t>演示</a:t>
            </a:r>
          </a:p>
        </p:txBody>
      </p:sp>
      <p:sp>
        <p:nvSpPr>
          <p:cNvPr id="3" name="Rectangle 2">
            <a:extLst>
              <a:ext uri="{FF2B5EF4-FFF2-40B4-BE49-F238E27FC236}">
                <a16:creationId xmlns:a16="http://schemas.microsoft.com/office/drawing/2014/main" id="{BEC37AB2-ABE2-4253-8225-E7BF1EDB068C}"/>
              </a:ext>
            </a:extLst>
          </p:cNvPr>
          <p:cNvSpPr/>
          <p:nvPr/>
        </p:nvSpPr>
        <p:spPr>
          <a:xfrm>
            <a:off x="4703271" y="3171827"/>
            <a:ext cx="6900466" cy="523220"/>
          </a:xfrm>
          <a:prstGeom prst="rect">
            <a:avLst/>
          </a:prstGeom>
        </p:spPr>
        <p:txBody>
          <a:bodyPr wrap="square" anchor="t">
            <a:spAutoFit/>
          </a:bodyPr>
          <a:lstStyle/>
          <a:p>
            <a:pPr defTabSz="932742">
              <a:spcBef>
                <a:spcPct val="20000"/>
              </a:spcBef>
              <a:buSzPct val="90000"/>
            </a:pPr>
            <a:r>
              <a:rPr lang="zh-CN" altLang="en-US" sz="2800">
                <a:gradFill>
                  <a:gsLst>
                    <a:gs pos="1250">
                      <a:schemeClr val="tx1"/>
                    </a:gs>
                    <a:gs pos="100000">
                      <a:schemeClr val="tx1"/>
                    </a:gs>
                  </a:gsLst>
                  <a:lin ang="5400000" scaled="0"/>
                </a:gradFill>
                <a:latin typeface="Segoe UI" panose="020B0502040204020203" pitchFamily="34" charset="0"/>
                <a:ea typeface="微软雅黑" panose="020B0503020204020204" pitchFamily="34" charset="-122"/>
                <a:cs typeface="Segoe UI Semilight"/>
              </a:rPr>
              <a:t>理解加载项的自定义</a:t>
            </a:r>
            <a:endParaRPr lang="zh-CN" altLang="en-US" sz="2800" dirty="0">
              <a:gradFill>
                <a:gsLst>
                  <a:gs pos="1250">
                    <a:schemeClr val="tx1"/>
                  </a:gs>
                  <a:gs pos="100000">
                    <a:schemeClr val="tx1"/>
                  </a:gs>
                </a:gsLst>
                <a:lin ang="5400000" scaled="0"/>
              </a:gradFill>
              <a:latin typeface="Segoe UI" panose="020B0502040204020203" pitchFamily="34" charset="0"/>
              <a:ea typeface="微软雅黑" panose="020B0503020204020204" pitchFamily="34" charset="-122"/>
              <a:cs typeface="Segoe UI Semilight"/>
            </a:endParaRPr>
          </a:p>
        </p:txBody>
      </p:sp>
    </p:spTree>
    <p:extLst>
      <p:ext uri="{BB962C8B-B14F-4D97-AF65-F5344CB8AC3E}">
        <p14:creationId xmlns:p14="http://schemas.microsoft.com/office/powerpoint/2010/main" val="1890427529"/>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2">
            <a:alpha val="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5CE098-5255-48FA-A9FF-2E1E08A84A8C}"/>
              </a:ext>
            </a:extLst>
          </p:cNvPr>
          <p:cNvSpPr>
            <a:spLocks noGrp="1"/>
          </p:cNvSpPr>
          <p:nvPr>
            <p:ph type="title"/>
          </p:nvPr>
        </p:nvSpPr>
        <p:spPr>
          <a:xfrm>
            <a:off x="622300" y="4275178"/>
            <a:ext cx="9144000" cy="553998"/>
          </a:xfrm>
        </p:spPr>
        <p:txBody>
          <a:bodyPr/>
          <a:lstStyle/>
          <a:p>
            <a:r>
              <a:rPr lang="en-US" altLang="zh-CN" dirty="0">
                <a:latin typeface="Segoe UI Semibold" panose="020B0702040204020203" pitchFamily="34" charset="0"/>
                <a:ea typeface="微软雅黑" panose="020B0503020204020204" pitchFamily="34" charset="-122"/>
              </a:rPr>
              <a:t>Office </a:t>
            </a:r>
            <a:r>
              <a:rPr lang="zh-CN" altLang="en-US" b="1" dirty="0">
                <a:latin typeface="Segoe UI Semibold" panose="020B0702040204020203" pitchFamily="34" charset="0"/>
                <a:ea typeface="微软雅黑" panose="020B0503020204020204" pitchFamily="34" charset="-122"/>
              </a:rPr>
              <a:t>加载项的测试、调试和部署选项</a:t>
            </a:r>
          </a:p>
        </p:txBody>
      </p:sp>
    </p:spTree>
    <p:extLst>
      <p:ext uri="{BB962C8B-B14F-4D97-AF65-F5344CB8AC3E}">
        <p14:creationId xmlns:p14="http://schemas.microsoft.com/office/powerpoint/2010/main" val="5098344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2EAFA-36BC-48F4-A834-D8F17ACC76DA}"/>
              </a:ext>
            </a:extLst>
          </p:cNvPr>
          <p:cNvSpPr>
            <a:spLocks noGrp="1"/>
          </p:cNvSpPr>
          <p:nvPr>
            <p:ph type="title"/>
          </p:nvPr>
        </p:nvSpPr>
        <p:spPr>
          <a:xfrm>
            <a:off x="588263" y="457200"/>
            <a:ext cx="11018520" cy="553998"/>
          </a:xfrm>
        </p:spPr>
        <p:txBody>
          <a:bodyPr>
            <a:normAutofit/>
          </a:bodyPr>
          <a:lstStyle/>
          <a:p>
            <a:r>
              <a:rPr lang="en-US" altLang="zh-CN" dirty="0">
                <a:latin typeface="Segoe UI Semibold" panose="020B0702040204020203" pitchFamily="34" charset="0"/>
                <a:ea typeface="微软雅黑" panose="020B0503020204020204" pitchFamily="34" charset="-122"/>
              </a:rPr>
              <a:t>Office </a:t>
            </a:r>
            <a:r>
              <a:rPr lang="zh-CN" altLang="en-US" b="1" dirty="0">
                <a:latin typeface="Segoe UI Semibold" panose="020B0702040204020203" pitchFamily="34" charset="0"/>
                <a:ea typeface="微软雅黑" panose="020B0503020204020204" pitchFamily="34" charset="-122"/>
              </a:rPr>
              <a:t>加载项的部署选项</a:t>
            </a:r>
          </a:p>
        </p:txBody>
      </p:sp>
      <p:sp>
        <p:nvSpPr>
          <p:cNvPr id="3" name="Text Placeholder 2">
            <a:extLst>
              <a:ext uri="{FF2B5EF4-FFF2-40B4-BE49-F238E27FC236}">
                <a16:creationId xmlns:a16="http://schemas.microsoft.com/office/drawing/2014/main" id="{DFB07F3C-66A6-4881-A3FE-3B643C0646E1}"/>
              </a:ext>
            </a:extLst>
          </p:cNvPr>
          <p:cNvSpPr>
            <a:spLocks noGrp="1"/>
          </p:cNvSpPr>
          <p:nvPr>
            <p:ph type="body" sz="quarter" idx="10"/>
          </p:nvPr>
        </p:nvSpPr>
        <p:spPr>
          <a:xfrm>
            <a:off x="584200" y="1565195"/>
            <a:ext cx="11018520" cy="5108559"/>
          </a:xfrm>
        </p:spPr>
        <p:txBody>
          <a:bodyPr/>
          <a:lstStyle/>
          <a:p>
            <a:pPr marL="0" lvl="1" indent="0">
              <a:buNone/>
            </a:pPr>
            <a:r>
              <a:rPr lang="zh-CN" altLang="en-US" sz="2800">
                <a:latin typeface="Segoe UI Semilight" panose="020B0402040204020203" pitchFamily="34" charset="0"/>
                <a:ea typeface="微软雅黑" panose="020B0503020204020204" pitchFamily="34" charset="-122"/>
                <a:cs typeface="Segoe UI Semilight" panose="020B0402040204020203" pitchFamily="34" charset="0"/>
              </a:rPr>
              <a:t>考虑因素：</a:t>
            </a:r>
            <a:endParaRPr lang="zh-CN" altLang="en-US" sz="2800" dirty="0">
              <a:latin typeface="Segoe UI Semilight" panose="020B0402040204020203" pitchFamily="34" charset="0"/>
              <a:ea typeface="微软雅黑" panose="020B0503020204020204" pitchFamily="34" charset="-122"/>
              <a:cs typeface="Segoe UI Semilight" panose="020B0402040204020203" pitchFamily="34" charset="0"/>
            </a:endParaRPr>
          </a:p>
        </p:txBody>
      </p:sp>
      <p:graphicFrame>
        <p:nvGraphicFramePr>
          <p:cNvPr id="4" name="Table 3">
            <a:extLst>
              <a:ext uri="{FF2B5EF4-FFF2-40B4-BE49-F238E27FC236}">
                <a16:creationId xmlns:a16="http://schemas.microsoft.com/office/drawing/2014/main" id="{C42419FA-D989-0F4D-92B2-1E39C4919B35}"/>
              </a:ext>
            </a:extLst>
          </p:cNvPr>
          <p:cNvGraphicFramePr>
            <a:graphicFrameLocks noGrp="1"/>
          </p:cNvGraphicFramePr>
          <p:nvPr>
            <p:extLst>
              <p:ext uri="{D42A27DB-BD31-4B8C-83A1-F6EECF244321}">
                <p14:modId xmlns:p14="http://schemas.microsoft.com/office/powerpoint/2010/main" val="3461224223"/>
              </p:ext>
            </p:extLst>
          </p:nvPr>
        </p:nvGraphicFramePr>
        <p:xfrm>
          <a:off x="735161" y="2158115"/>
          <a:ext cx="10454809" cy="2943366"/>
        </p:xfrm>
        <a:graphic>
          <a:graphicData uri="http://schemas.openxmlformats.org/drawingml/2006/table">
            <a:tbl>
              <a:tblPr firstRow="1" bandRow="1">
                <a:tableStyleId>{93296810-A885-4BE3-A3E7-6D5BEEA58F35}</a:tableStyleId>
              </a:tblPr>
              <a:tblGrid>
                <a:gridCol w="4191169">
                  <a:extLst>
                    <a:ext uri="{9D8B030D-6E8A-4147-A177-3AD203B41FA5}">
                      <a16:colId xmlns:a16="http://schemas.microsoft.com/office/drawing/2014/main" val="2640031141"/>
                    </a:ext>
                  </a:extLst>
                </a:gridCol>
                <a:gridCol w="6263640">
                  <a:extLst>
                    <a:ext uri="{9D8B030D-6E8A-4147-A177-3AD203B41FA5}">
                      <a16:colId xmlns:a16="http://schemas.microsoft.com/office/drawing/2014/main" val="4039266678"/>
                    </a:ext>
                  </a:extLst>
                </a:gridCol>
              </a:tblGrid>
              <a:tr h="427496">
                <a:tc>
                  <a:txBody>
                    <a:bodyPr/>
                    <a:lstStyle/>
                    <a:p>
                      <a:r>
                        <a:rPr lang="zh-CN" altLang="en-US" sz="2000" kern="1200" spc="0" baseline="0">
                          <a:gradFill>
                            <a:gsLst>
                              <a:gs pos="1250">
                                <a:schemeClr val="tx1"/>
                              </a:gs>
                              <a:gs pos="100000">
                                <a:schemeClr val="tx1"/>
                              </a:gs>
                            </a:gsLst>
                            <a:lin ang="5400000" scaled="0"/>
                          </a:gradFill>
                          <a:latin typeface="Segoe UI Semilight" panose="020B0402040204020203" pitchFamily="34" charset="0"/>
                          <a:ea typeface="微软雅黑" panose="020B0503020204020204" pitchFamily="34" charset="-122"/>
                          <a:cs typeface="Segoe UI Semilight" panose="020B0402040204020203" pitchFamily="34" charset="0"/>
                        </a:rPr>
                        <a:t>请考虑</a:t>
                      </a:r>
                      <a:r>
                        <a:rPr lang="en-US" altLang="zh-CN" sz="2000" kern="1200" spc="0" baseline="0">
                          <a:gradFill>
                            <a:gsLst>
                              <a:gs pos="1250">
                                <a:schemeClr val="tx1"/>
                              </a:gs>
                              <a:gs pos="100000">
                                <a:schemeClr val="tx1"/>
                              </a:gs>
                            </a:gsLst>
                            <a:lin ang="5400000" scaled="0"/>
                          </a:gradFill>
                          <a:latin typeface="Segoe UI Semilight" panose="020B0402040204020203" pitchFamily="34" charset="0"/>
                          <a:ea typeface="微软雅黑" panose="020B0503020204020204" pitchFamily="34" charset="-122"/>
                          <a:cs typeface="Segoe UI Semilight" panose="020B0402040204020203" pitchFamily="34" charset="0"/>
                        </a:rPr>
                        <a:t>...</a:t>
                      </a:r>
                      <a:endParaRPr lang="en-US" altLang="zh-CN" sz="2000" kern="1200" spc="0" baseline="0" dirty="0">
                        <a:gradFill>
                          <a:gsLst>
                            <a:gs pos="1250">
                              <a:schemeClr val="tx1"/>
                            </a:gs>
                            <a:gs pos="100000">
                              <a:schemeClr val="tx1"/>
                            </a:gs>
                          </a:gsLst>
                          <a:lin ang="5400000" scaled="0"/>
                        </a:gradFill>
                        <a:latin typeface="Segoe UI Semilight" panose="020B0402040204020203" pitchFamily="34" charset="0"/>
                        <a:ea typeface="微软雅黑" panose="020B0503020204020204" pitchFamily="34" charset="-122"/>
                        <a:cs typeface="Segoe UI Semilight" panose="020B0402040204020203" pitchFamily="34" charset="0"/>
                      </a:endParaRPr>
                    </a:p>
                  </a:txBody>
                  <a:tcPr/>
                </a:tc>
                <a:tc>
                  <a:txBody>
                    <a:bodyPr/>
                    <a:lstStyle/>
                    <a:p>
                      <a:pPr marL="0" algn="l" defTabSz="932742" rtl="0" eaLnBrk="1" latinLnBrk="0" hangingPunct="1"/>
                      <a:r>
                        <a:rPr lang="zh-CN" altLang="en-US" sz="2000" b="1" kern="1200" spc="0" baseline="0">
                          <a:gradFill>
                            <a:gsLst>
                              <a:gs pos="1250">
                                <a:schemeClr val="tx1"/>
                              </a:gs>
                              <a:gs pos="100000">
                                <a:schemeClr val="tx1"/>
                              </a:gs>
                            </a:gsLst>
                            <a:lin ang="5400000" scaled="0"/>
                          </a:gradFill>
                          <a:latin typeface="Segoe UI Semilight" panose="020B0402040204020203" pitchFamily="34" charset="0"/>
                          <a:ea typeface="微软雅黑" panose="020B0503020204020204" pitchFamily="34" charset="-122"/>
                          <a:cs typeface="Segoe UI Semilight" panose="020B0402040204020203" pitchFamily="34" charset="0"/>
                        </a:rPr>
                        <a:t>示例</a:t>
                      </a:r>
                      <a:endParaRPr lang="zh-CN" altLang="en-US" sz="2000" b="1" kern="1200" spc="0" baseline="0" dirty="0">
                        <a:gradFill>
                          <a:gsLst>
                            <a:gs pos="1250">
                              <a:schemeClr val="tx1"/>
                            </a:gs>
                            <a:gs pos="100000">
                              <a:schemeClr val="tx1"/>
                            </a:gs>
                          </a:gsLst>
                          <a:lin ang="5400000" scaled="0"/>
                        </a:gradFill>
                        <a:latin typeface="Segoe UI Semilight" panose="020B0402040204020203" pitchFamily="34" charset="0"/>
                        <a:ea typeface="微软雅黑" panose="020B0503020204020204" pitchFamily="34" charset="-122"/>
                        <a:cs typeface="Segoe UI Semilight" panose="020B0402040204020203" pitchFamily="34" charset="0"/>
                      </a:endParaRPr>
                    </a:p>
                  </a:txBody>
                  <a:tcPr/>
                </a:tc>
                <a:extLst>
                  <a:ext uri="{0D108BD9-81ED-4DB2-BD59-A6C34878D82A}">
                    <a16:rowId xmlns:a16="http://schemas.microsoft.com/office/drawing/2014/main" val="3382345161"/>
                  </a:ext>
                </a:extLst>
              </a:tr>
              <a:tr h="502889">
                <a:tc>
                  <a:txBody>
                    <a:bodyPr/>
                    <a:lstStyle/>
                    <a:p>
                      <a:pPr marL="0" marR="0">
                        <a:lnSpc>
                          <a:spcPct val="107000"/>
                        </a:lnSpc>
                        <a:spcBef>
                          <a:spcPts val="0"/>
                        </a:spcBef>
                        <a:spcAft>
                          <a:spcPts val="800"/>
                        </a:spcAft>
                      </a:pPr>
                      <a:r>
                        <a:rPr lang="zh-CN" altLang="en-US" sz="1800">
                          <a:effectLst/>
                          <a:latin typeface="微软雅黑" panose="020B0503020204020204" pitchFamily="34" charset="-122"/>
                          <a:ea typeface="微软雅黑" panose="020B0503020204020204" pitchFamily="34" charset="-122"/>
                          <a:cs typeface="Times New Roman" panose="02020603050405020304" pitchFamily="18" charset="0"/>
                        </a:rPr>
                        <a:t>加载项生命周期阶段</a:t>
                      </a:r>
                      <a:endParaRPr lang="zh-CN" altLang="en-US" sz="18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152400" marR="152400" marT="114300" marB="114300"/>
                </a:tc>
                <a:tc>
                  <a:txBody>
                    <a:bodyPr/>
                    <a:lstStyle/>
                    <a:p>
                      <a:pPr marL="0" marR="0" indent="0">
                        <a:lnSpc>
                          <a:spcPct val="107000"/>
                        </a:lnSpc>
                        <a:spcBef>
                          <a:spcPts val="0"/>
                        </a:spcBef>
                        <a:spcAft>
                          <a:spcPts val="200"/>
                        </a:spcAft>
                        <a:buFont typeface="Arial" panose="020B0604020202020204" pitchFamily="34" charset="0"/>
                        <a:buNone/>
                      </a:pPr>
                      <a:r>
                        <a:rPr lang="zh-CN" altLang="en-US" sz="1800">
                          <a:effectLst/>
                          <a:latin typeface="微软雅黑" panose="020B0503020204020204" pitchFamily="34" charset="-122"/>
                          <a:ea typeface="微软雅黑" panose="020B0503020204020204" pitchFamily="34" charset="-122"/>
                          <a:cs typeface="Times New Roman" panose="02020603050405020304" pitchFamily="18" charset="0"/>
                        </a:rPr>
                        <a:t>本地开发人员测试，可供公共使用</a:t>
                      </a:r>
                      <a:endParaRPr lang="zh-CN" altLang="en-US" sz="18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152400" marR="152400" marT="114300" marB="114300"/>
                </a:tc>
                <a:extLst>
                  <a:ext uri="{0D108BD9-81ED-4DB2-BD59-A6C34878D82A}">
                    <a16:rowId xmlns:a16="http://schemas.microsoft.com/office/drawing/2014/main" val="3212719733"/>
                  </a:ext>
                </a:extLst>
              </a:tr>
              <a:tr h="473811">
                <a:tc>
                  <a:txBody>
                    <a:bodyPr/>
                    <a:lstStyle/>
                    <a:p>
                      <a:pPr marL="0" marR="0">
                        <a:lnSpc>
                          <a:spcPct val="107000"/>
                        </a:lnSpc>
                        <a:spcBef>
                          <a:spcPts val="0"/>
                        </a:spcBef>
                        <a:spcAft>
                          <a:spcPts val="800"/>
                        </a:spcAft>
                      </a:pPr>
                      <a:r>
                        <a:rPr lang="zh-CN" altLang="en-US" sz="1800">
                          <a:effectLst/>
                          <a:latin typeface="微软雅黑" panose="020B0503020204020204" pitchFamily="34" charset="-122"/>
                          <a:ea typeface="微软雅黑" panose="020B0503020204020204" pitchFamily="34" charset="-122"/>
                          <a:cs typeface="Times New Roman" panose="02020603050405020304" pitchFamily="18" charset="0"/>
                        </a:rPr>
                        <a:t>加载项交互或功能支持</a:t>
                      </a:r>
                      <a:endParaRPr lang="zh-CN" altLang="en-US" sz="18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152400" marR="152400" marT="114300" marB="114300"/>
                </a:tc>
                <a:tc>
                  <a:txBody>
                    <a:bodyPr/>
                    <a:lstStyle/>
                    <a:p>
                      <a:pPr marL="0" marR="0" indent="0" algn="l" defTabSz="932742" rtl="0" eaLnBrk="1" latinLnBrk="0" hangingPunct="1">
                        <a:lnSpc>
                          <a:spcPct val="107000"/>
                        </a:lnSpc>
                        <a:spcBef>
                          <a:spcPts val="0"/>
                        </a:spcBef>
                        <a:spcAft>
                          <a:spcPts val="200"/>
                        </a:spcAft>
                        <a:buFont typeface="Arial" panose="020B0604020202020204" pitchFamily="34" charset="0"/>
                        <a:buNone/>
                      </a:pPr>
                      <a:r>
                        <a:rPr lang="zh-CN" altLang="en-US" sz="1800" kern="1200">
                          <a:solidFill>
                            <a:schemeClr val="dk1"/>
                          </a:solidFill>
                          <a:effectLst/>
                          <a:latin typeface="微软雅黑" panose="020B0503020204020204" pitchFamily="34" charset="-122"/>
                          <a:ea typeface="微软雅黑" panose="020B0503020204020204" pitchFamily="34" charset="-122"/>
                          <a:cs typeface="Times New Roman" panose="02020603050405020304" pitchFamily="18" charset="0"/>
                        </a:rPr>
                        <a:t>任务窗格加载项、内容加载项、加载项命令</a:t>
                      </a:r>
                      <a:endParaRPr lang="zh-CN" altLang="en-US" sz="1800" kern="1200" dirty="0">
                        <a:solidFill>
                          <a:schemeClr val="dk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152400" marR="152400" marT="114300" marB="114300"/>
                </a:tc>
                <a:extLst>
                  <a:ext uri="{0D108BD9-81ED-4DB2-BD59-A6C34878D82A}">
                    <a16:rowId xmlns:a16="http://schemas.microsoft.com/office/drawing/2014/main" val="3269964458"/>
                  </a:ext>
                </a:extLst>
              </a:tr>
              <a:tr h="473811">
                <a:tc>
                  <a:txBody>
                    <a:bodyPr/>
                    <a:lstStyle/>
                    <a:p>
                      <a:pPr marL="0" marR="0">
                        <a:lnSpc>
                          <a:spcPct val="107000"/>
                        </a:lnSpc>
                        <a:spcBef>
                          <a:spcPts val="0"/>
                        </a:spcBef>
                        <a:spcAft>
                          <a:spcPts val="800"/>
                        </a:spcAft>
                      </a:pPr>
                      <a:r>
                        <a:rPr lang="zh-CN" altLang="en-US" sz="1800">
                          <a:effectLst/>
                          <a:latin typeface="微软雅黑" panose="020B0503020204020204" pitchFamily="34" charset="-122"/>
                          <a:ea typeface="微软雅黑" panose="020B0503020204020204" pitchFamily="34" charset="-122"/>
                          <a:cs typeface="Times New Roman" panose="02020603050405020304" pitchFamily="18" charset="0"/>
                        </a:rPr>
                        <a:t>目标 </a:t>
                      </a:r>
                      <a:r>
                        <a:rPr lang="en-US" altLang="zh-CN" sz="1800">
                          <a:effectLst/>
                          <a:latin typeface="微软雅黑" panose="020B0503020204020204" pitchFamily="34" charset="-122"/>
                          <a:ea typeface="微软雅黑" panose="020B0503020204020204" pitchFamily="34" charset="-122"/>
                          <a:cs typeface="Times New Roman" panose="02020603050405020304" pitchFamily="18" charset="0"/>
                        </a:rPr>
                        <a:t>Office </a:t>
                      </a:r>
                      <a:r>
                        <a:rPr lang="zh-CN" altLang="en-US" sz="1800">
                          <a:effectLst/>
                          <a:latin typeface="微软雅黑" panose="020B0503020204020204" pitchFamily="34" charset="-122"/>
                          <a:ea typeface="微软雅黑" panose="020B0503020204020204" pitchFamily="34" charset="-122"/>
                          <a:cs typeface="Times New Roman" panose="02020603050405020304" pitchFamily="18" charset="0"/>
                        </a:rPr>
                        <a:t>应用程序</a:t>
                      </a:r>
                      <a:endParaRPr lang="zh-CN" altLang="en-US" sz="18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152400" marR="152400" marT="114300" marB="114300"/>
                </a:tc>
                <a:tc>
                  <a:txBody>
                    <a:bodyPr/>
                    <a:lstStyle/>
                    <a:p>
                      <a:pPr marL="0" marR="0" indent="0" algn="l" defTabSz="932742" rtl="0" eaLnBrk="1" latinLnBrk="0" hangingPunct="1">
                        <a:lnSpc>
                          <a:spcPct val="107000"/>
                        </a:lnSpc>
                        <a:spcBef>
                          <a:spcPts val="0"/>
                        </a:spcBef>
                        <a:spcAft>
                          <a:spcPts val="200"/>
                        </a:spcAft>
                        <a:buFont typeface="Arial" panose="020B0604020202020204" pitchFamily="34" charset="0"/>
                        <a:buNone/>
                      </a:pPr>
                      <a:r>
                        <a:rPr lang="en-US" altLang="zh-CN" sz="1800" kern="1200">
                          <a:solidFill>
                            <a:schemeClr val="dk1"/>
                          </a:solidFill>
                          <a:effectLst/>
                          <a:latin typeface="微软雅黑" panose="020B0503020204020204" pitchFamily="34" charset="-122"/>
                          <a:ea typeface="微软雅黑" panose="020B0503020204020204" pitchFamily="34" charset="-122"/>
                          <a:cs typeface="Times New Roman" panose="02020603050405020304" pitchFamily="18" charset="0"/>
                        </a:rPr>
                        <a:t>Excel</a:t>
                      </a:r>
                      <a:r>
                        <a:rPr lang="zh-CN" altLang="en-US" sz="1800" kern="1200">
                          <a:solidFill>
                            <a:schemeClr val="dk1"/>
                          </a:solidFill>
                          <a:effectLst/>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1800" kern="1200">
                          <a:solidFill>
                            <a:schemeClr val="dk1"/>
                          </a:solidFill>
                          <a:effectLst/>
                          <a:latin typeface="微软雅黑" panose="020B0503020204020204" pitchFamily="34" charset="-122"/>
                          <a:ea typeface="微软雅黑" panose="020B0503020204020204" pitchFamily="34" charset="-122"/>
                          <a:cs typeface="Times New Roman" panose="02020603050405020304" pitchFamily="18" charset="0"/>
                        </a:rPr>
                        <a:t>Outlook</a:t>
                      </a:r>
                      <a:endParaRPr lang="en-US" altLang="zh-CN" sz="1800" kern="1200" dirty="0">
                        <a:solidFill>
                          <a:schemeClr val="dk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152400" marR="152400" marT="114300" marB="114300"/>
                </a:tc>
                <a:extLst>
                  <a:ext uri="{0D108BD9-81ED-4DB2-BD59-A6C34878D82A}">
                    <a16:rowId xmlns:a16="http://schemas.microsoft.com/office/drawing/2014/main" val="3596313654"/>
                  </a:ext>
                </a:extLst>
              </a:tr>
              <a:tr h="473811">
                <a:tc>
                  <a:txBody>
                    <a:bodyPr/>
                    <a:lstStyle/>
                    <a:p>
                      <a:pPr marL="0" marR="0">
                        <a:lnSpc>
                          <a:spcPct val="107000"/>
                        </a:lnSpc>
                        <a:spcBef>
                          <a:spcPts val="0"/>
                        </a:spcBef>
                        <a:spcAft>
                          <a:spcPts val="800"/>
                        </a:spcAft>
                      </a:pPr>
                      <a:r>
                        <a:rPr lang="zh-CN" altLang="en-US" sz="1800">
                          <a:effectLst/>
                          <a:latin typeface="微软雅黑" panose="020B0503020204020204" pitchFamily="34" charset="-122"/>
                          <a:ea typeface="微软雅黑" panose="020B0503020204020204" pitchFamily="34" charset="-122"/>
                          <a:cs typeface="Times New Roman" panose="02020603050405020304" pitchFamily="18" charset="0"/>
                        </a:rPr>
                        <a:t>目标平台</a:t>
                      </a:r>
                      <a:endParaRPr lang="zh-CN" altLang="en-US" sz="18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152400" marR="152400" marT="114300" marB="114300"/>
                </a:tc>
                <a:tc>
                  <a:txBody>
                    <a:bodyPr/>
                    <a:lstStyle/>
                    <a:p>
                      <a:pPr marL="0" marR="0" indent="0" algn="l" defTabSz="932742" rtl="0" eaLnBrk="1" latinLnBrk="0" hangingPunct="1">
                        <a:lnSpc>
                          <a:spcPct val="107000"/>
                        </a:lnSpc>
                        <a:spcBef>
                          <a:spcPts val="0"/>
                        </a:spcBef>
                        <a:spcAft>
                          <a:spcPts val="200"/>
                        </a:spcAft>
                        <a:buFont typeface="Arial" panose="020B0604020202020204" pitchFamily="34" charset="0"/>
                        <a:buNone/>
                      </a:pPr>
                      <a:r>
                        <a:rPr lang="en-US" altLang="zh-CN" sz="1800" kern="1200">
                          <a:solidFill>
                            <a:schemeClr val="dk1"/>
                          </a:solidFill>
                          <a:effectLst/>
                          <a:latin typeface="微软雅黑" panose="020B0503020204020204" pitchFamily="34" charset="-122"/>
                          <a:ea typeface="微软雅黑" panose="020B0503020204020204" pitchFamily="34" charset="-122"/>
                          <a:cs typeface="Times New Roman" panose="02020603050405020304" pitchFamily="18" charset="0"/>
                        </a:rPr>
                        <a:t>Windows</a:t>
                      </a:r>
                      <a:r>
                        <a:rPr lang="zh-CN" altLang="en-US" sz="1800" kern="1200">
                          <a:solidFill>
                            <a:schemeClr val="dk1"/>
                          </a:solidFill>
                          <a:effectLst/>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1800" kern="1200">
                          <a:solidFill>
                            <a:schemeClr val="dk1"/>
                          </a:solidFill>
                          <a:effectLst/>
                          <a:latin typeface="微软雅黑" panose="020B0503020204020204" pitchFamily="34" charset="-122"/>
                          <a:ea typeface="微软雅黑" panose="020B0503020204020204" pitchFamily="34" charset="-122"/>
                          <a:cs typeface="Times New Roman" panose="02020603050405020304" pitchFamily="18" charset="0"/>
                        </a:rPr>
                        <a:t>Mac</a:t>
                      </a:r>
                      <a:endParaRPr lang="en-US" altLang="zh-CN" sz="1800" kern="1200" dirty="0">
                        <a:solidFill>
                          <a:schemeClr val="dk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152400" marR="152400" marT="114300" marB="114300"/>
                </a:tc>
                <a:extLst>
                  <a:ext uri="{0D108BD9-81ED-4DB2-BD59-A6C34878D82A}">
                    <a16:rowId xmlns:a16="http://schemas.microsoft.com/office/drawing/2014/main" val="2186209982"/>
                  </a:ext>
                </a:extLst>
              </a:tr>
              <a:tr h="473811">
                <a:tc>
                  <a:txBody>
                    <a:bodyPr/>
                    <a:lstStyle/>
                    <a:p>
                      <a:pPr marL="0" marR="0">
                        <a:lnSpc>
                          <a:spcPct val="107000"/>
                        </a:lnSpc>
                        <a:spcBef>
                          <a:spcPts val="0"/>
                        </a:spcBef>
                        <a:spcAft>
                          <a:spcPts val="800"/>
                        </a:spcAft>
                      </a:pPr>
                      <a:r>
                        <a:rPr lang="zh-CN" altLang="en-US" sz="1800">
                          <a:effectLst/>
                          <a:latin typeface="微软雅黑" panose="020B0503020204020204" pitchFamily="34" charset="-122"/>
                          <a:ea typeface="微软雅黑" panose="020B0503020204020204" pitchFamily="34" charset="-122"/>
                          <a:cs typeface="Times New Roman" panose="02020603050405020304" pitchFamily="18" charset="0"/>
                        </a:rPr>
                        <a:t>用户群范围</a:t>
                      </a:r>
                      <a:endParaRPr lang="zh-CN" altLang="en-US" sz="18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152400" marR="152400" marT="114300" marB="114300"/>
                </a:tc>
                <a:tc>
                  <a:txBody>
                    <a:bodyPr/>
                    <a:lstStyle/>
                    <a:p>
                      <a:pPr marL="0" marR="0" indent="0" algn="l" defTabSz="932742" rtl="0" eaLnBrk="1" latinLnBrk="0" hangingPunct="1">
                        <a:lnSpc>
                          <a:spcPct val="107000"/>
                        </a:lnSpc>
                        <a:spcBef>
                          <a:spcPts val="0"/>
                        </a:spcBef>
                        <a:spcAft>
                          <a:spcPts val="200"/>
                        </a:spcAft>
                        <a:buFont typeface="Arial" panose="020B0604020202020204" pitchFamily="34" charset="0"/>
                        <a:buNone/>
                      </a:pPr>
                      <a:r>
                        <a:rPr lang="zh-CN" altLang="en-US" sz="1800" kern="1200">
                          <a:solidFill>
                            <a:schemeClr val="dk1"/>
                          </a:solidFill>
                          <a:effectLst/>
                          <a:latin typeface="微软雅黑" panose="020B0503020204020204" pitchFamily="34" charset="-122"/>
                          <a:ea typeface="微软雅黑" panose="020B0503020204020204" pitchFamily="34" charset="-122"/>
                          <a:cs typeface="Times New Roman" panose="02020603050405020304" pitchFamily="18" charset="0"/>
                        </a:rPr>
                        <a:t>你的组织、公众</a:t>
                      </a:r>
                      <a:endParaRPr lang="zh-CN" altLang="en-US" sz="1800" kern="1200" dirty="0">
                        <a:solidFill>
                          <a:schemeClr val="dk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152400" marR="152400" marT="114300" marB="114300"/>
                </a:tc>
                <a:extLst>
                  <a:ext uri="{0D108BD9-81ED-4DB2-BD59-A6C34878D82A}">
                    <a16:rowId xmlns:a16="http://schemas.microsoft.com/office/drawing/2014/main" val="2870472382"/>
                  </a:ext>
                </a:extLst>
              </a:tr>
            </a:tbl>
          </a:graphicData>
        </a:graphic>
      </p:graphicFrame>
    </p:spTree>
    <p:extLst>
      <p:ext uri="{BB962C8B-B14F-4D97-AF65-F5344CB8AC3E}">
        <p14:creationId xmlns:p14="http://schemas.microsoft.com/office/powerpoint/2010/main" val="3563562175"/>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2EAFA-36BC-48F4-A834-D8F17ACC76DA}"/>
              </a:ext>
            </a:extLst>
          </p:cNvPr>
          <p:cNvSpPr>
            <a:spLocks noGrp="1"/>
          </p:cNvSpPr>
          <p:nvPr>
            <p:ph type="title"/>
          </p:nvPr>
        </p:nvSpPr>
        <p:spPr>
          <a:xfrm>
            <a:off x="588263" y="457200"/>
            <a:ext cx="11018520" cy="553998"/>
          </a:xfrm>
        </p:spPr>
        <p:txBody>
          <a:bodyPr>
            <a:normAutofit/>
          </a:bodyPr>
          <a:lstStyle/>
          <a:p>
            <a:r>
              <a:rPr lang="en-US" altLang="zh-CN" dirty="0">
                <a:latin typeface="Segoe UI Semibold" panose="020B0702040204020203" pitchFamily="34" charset="0"/>
                <a:ea typeface="微软雅黑" panose="020B0503020204020204" pitchFamily="34" charset="-122"/>
              </a:rPr>
              <a:t>Office </a:t>
            </a:r>
            <a:r>
              <a:rPr lang="zh-CN" altLang="en-US" b="1" dirty="0">
                <a:latin typeface="Segoe UI Semibold" panose="020B0702040204020203" pitchFamily="34" charset="0"/>
                <a:ea typeface="微软雅黑" panose="020B0503020204020204" pitchFamily="34" charset="-122"/>
              </a:rPr>
              <a:t>加载项的部署选项</a:t>
            </a:r>
          </a:p>
        </p:txBody>
      </p:sp>
      <p:sp>
        <p:nvSpPr>
          <p:cNvPr id="3" name="Text Placeholder 2">
            <a:extLst>
              <a:ext uri="{FF2B5EF4-FFF2-40B4-BE49-F238E27FC236}">
                <a16:creationId xmlns:a16="http://schemas.microsoft.com/office/drawing/2014/main" id="{DFB07F3C-66A6-4881-A3FE-3B643C0646E1}"/>
              </a:ext>
            </a:extLst>
          </p:cNvPr>
          <p:cNvSpPr>
            <a:spLocks noGrp="1"/>
          </p:cNvSpPr>
          <p:nvPr>
            <p:ph type="body" sz="quarter" idx="10"/>
          </p:nvPr>
        </p:nvSpPr>
        <p:spPr>
          <a:xfrm>
            <a:off x="586740" y="1292241"/>
            <a:ext cx="11018520" cy="5108559"/>
          </a:xfrm>
        </p:spPr>
        <p:txBody>
          <a:bodyPr/>
          <a:lstStyle/>
          <a:p>
            <a:pPr marL="0" indent="0">
              <a:buNone/>
            </a:pPr>
            <a:r>
              <a:rPr lang="zh-CN" altLang="en-US">
                <a:latin typeface="Segoe UI Semilight" panose="020B0402040204020203" pitchFamily="34" charset="0"/>
                <a:ea typeface="微软雅黑" panose="020B0503020204020204" pitchFamily="34" charset="-122"/>
              </a:rPr>
              <a:t>开发人员有一些部署加载项的选项。</a:t>
            </a:r>
          </a:p>
          <a:p>
            <a:pPr lvl="1"/>
            <a:r>
              <a:rPr lang="zh-CN" altLang="en-US" sz="2800">
                <a:latin typeface="Segoe UI Semilight" panose="020B0402040204020203" pitchFamily="34" charset="0"/>
                <a:ea typeface="微软雅黑" panose="020B0503020204020204" pitchFamily="34" charset="-122"/>
              </a:rPr>
              <a:t>部署选项。</a:t>
            </a:r>
          </a:p>
          <a:p>
            <a:pPr lvl="2"/>
            <a:r>
              <a:rPr lang="zh-CN" altLang="en-US" sz="2000">
                <a:latin typeface="Segoe UI Semilight" panose="020B0402040204020203" pitchFamily="34" charset="0"/>
                <a:ea typeface="微软雅黑" panose="020B0503020204020204" pitchFamily="34" charset="-122"/>
              </a:rPr>
              <a:t>通过 </a:t>
            </a:r>
            <a:r>
              <a:rPr lang="en-US" altLang="zh-CN" sz="2000">
                <a:latin typeface="Segoe UI Semilight" panose="020B0402040204020203" pitchFamily="34" charset="0"/>
                <a:ea typeface="微软雅黑" panose="020B0503020204020204" pitchFamily="34" charset="-122"/>
              </a:rPr>
              <a:t>Office 365 </a:t>
            </a:r>
            <a:r>
              <a:rPr lang="zh-CN" altLang="en-US" sz="2000">
                <a:latin typeface="Segoe UI Semilight" panose="020B0402040204020203" pitchFamily="34" charset="0"/>
                <a:ea typeface="微软雅黑" panose="020B0503020204020204" pitchFamily="34" charset="-122"/>
              </a:rPr>
              <a:t>管理中心进行集中部署。</a:t>
            </a:r>
          </a:p>
          <a:p>
            <a:pPr lvl="2"/>
            <a:r>
              <a:rPr lang="en-US" altLang="zh-CN" sz="2000">
                <a:latin typeface="Segoe UI Semilight" panose="020B0402040204020203" pitchFamily="34" charset="0"/>
                <a:ea typeface="微软雅黑" panose="020B0503020204020204" pitchFamily="34" charset="-122"/>
              </a:rPr>
              <a:t>SharePoint </a:t>
            </a:r>
            <a:r>
              <a:rPr lang="zh-CN" altLang="en-US" sz="2000">
                <a:latin typeface="Segoe UI Semilight" panose="020B0402040204020203" pitchFamily="34" charset="0"/>
                <a:ea typeface="微软雅黑" panose="020B0503020204020204" pitchFamily="34" charset="-122"/>
              </a:rPr>
              <a:t>应用目录部署。</a:t>
            </a:r>
          </a:p>
          <a:p>
            <a:pPr lvl="2"/>
            <a:r>
              <a:rPr lang="en-US" altLang="zh-CN" sz="2000">
                <a:latin typeface="Segoe UI Semilight" panose="020B0402040204020203" pitchFamily="34" charset="0"/>
                <a:ea typeface="微软雅黑" panose="020B0503020204020204" pitchFamily="34" charset="-122"/>
              </a:rPr>
              <a:t>Outlook </a:t>
            </a:r>
            <a:r>
              <a:rPr lang="zh-CN" altLang="en-US" sz="2000">
                <a:latin typeface="Segoe UI Semilight" panose="020B0402040204020203" pitchFamily="34" charset="0"/>
                <a:ea typeface="微软雅黑" panose="020B0503020204020204" pitchFamily="34" charset="-122"/>
              </a:rPr>
              <a:t>加载项部署。</a:t>
            </a:r>
          </a:p>
          <a:p>
            <a:pPr lvl="1"/>
            <a:r>
              <a:rPr lang="en-US" altLang="zh-CN" sz="2800">
                <a:latin typeface="Segoe UI Semilight" panose="020B0402040204020203" pitchFamily="34" charset="0"/>
                <a:ea typeface="微软雅黑" panose="020B0503020204020204" pitchFamily="34" charset="-122"/>
              </a:rPr>
              <a:t>Office </a:t>
            </a:r>
            <a:r>
              <a:rPr lang="zh-CN" altLang="en-US" sz="2800">
                <a:latin typeface="Segoe UI Semilight" panose="020B0402040204020203" pitchFamily="34" charset="0"/>
                <a:ea typeface="微软雅黑" panose="020B0503020204020204" pitchFamily="34" charset="-122"/>
              </a:rPr>
              <a:t>主机的部署选项。</a:t>
            </a:r>
          </a:p>
          <a:p>
            <a:pPr lvl="2"/>
            <a:r>
              <a:rPr lang="en-US" altLang="zh-CN" sz="2000">
                <a:latin typeface="Segoe UI Semilight" panose="020B0402040204020203" pitchFamily="34" charset="0"/>
                <a:ea typeface="微软雅黑" panose="020B0503020204020204" pitchFamily="34" charset="-122"/>
              </a:rPr>
              <a:t>Word</a:t>
            </a:r>
            <a:r>
              <a:rPr lang="zh-CN" altLang="en-US" sz="2000">
                <a:latin typeface="Segoe UI Semilight" panose="020B0402040204020203" pitchFamily="34" charset="0"/>
                <a:ea typeface="微软雅黑" panose="020B0503020204020204" pitchFamily="34" charset="-122"/>
              </a:rPr>
              <a:t>、</a:t>
            </a:r>
            <a:r>
              <a:rPr lang="en-US" altLang="zh-CN" sz="2000">
                <a:latin typeface="Segoe UI Semilight" panose="020B0402040204020203" pitchFamily="34" charset="0"/>
                <a:ea typeface="微软雅黑" panose="020B0503020204020204" pitchFamily="34" charset="-122"/>
              </a:rPr>
              <a:t>Excel </a:t>
            </a:r>
            <a:r>
              <a:rPr lang="zh-CN" altLang="en-US" sz="2000">
                <a:latin typeface="Segoe UI Semilight" panose="020B0402040204020203" pitchFamily="34" charset="0"/>
                <a:ea typeface="微软雅黑" panose="020B0503020204020204" pitchFamily="34" charset="-122"/>
              </a:rPr>
              <a:t>和 </a:t>
            </a:r>
            <a:r>
              <a:rPr lang="en-US" altLang="zh-CN" sz="2000">
                <a:latin typeface="Segoe UI Semilight" panose="020B0402040204020203" pitchFamily="34" charset="0"/>
                <a:ea typeface="微软雅黑" panose="020B0503020204020204" pitchFamily="34" charset="-122"/>
              </a:rPr>
              <a:t>PowerPoint</a:t>
            </a:r>
            <a:r>
              <a:rPr lang="zh-CN" altLang="en-US" sz="2000">
                <a:latin typeface="Segoe UI Semilight" panose="020B0402040204020203" pitchFamily="34" charset="0"/>
                <a:ea typeface="微软雅黑" panose="020B0503020204020204" pitchFamily="34" charset="-122"/>
              </a:rPr>
              <a:t>。</a:t>
            </a:r>
          </a:p>
          <a:p>
            <a:pPr lvl="2"/>
            <a:r>
              <a:rPr lang="en-US" altLang="zh-CN" sz="2000">
                <a:latin typeface="Segoe UI Semilight" panose="020B0402040204020203" pitchFamily="34" charset="0"/>
                <a:ea typeface="微软雅黑" panose="020B0503020204020204" pitchFamily="34" charset="-122"/>
              </a:rPr>
              <a:t>Outlook</a:t>
            </a:r>
            <a:r>
              <a:rPr lang="zh-CN" altLang="en-US" sz="2000">
                <a:latin typeface="Segoe UI Semilight" panose="020B0402040204020203" pitchFamily="34" charset="0"/>
                <a:ea typeface="微软雅黑" panose="020B0503020204020204" pitchFamily="34" charset="-122"/>
              </a:rPr>
              <a:t>。</a:t>
            </a:r>
            <a:endParaRPr lang="zh-CN" altLang="en-US" sz="2000" dirty="0">
              <a:latin typeface="Segoe UI Semilight" panose="020B0402040204020203" pitchFamily="34" charset="0"/>
              <a:ea typeface="微软雅黑" panose="020B0503020204020204" pitchFamily="34" charset="-122"/>
            </a:endParaRPr>
          </a:p>
        </p:txBody>
      </p:sp>
    </p:spTree>
    <p:extLst>
      <p:ext uri="{BB962C8B-B14F-4D97-AF65-F5344CB8AC3E}">
        <p14:creationId xmlns:p14="http://schemas.microsoft.com/office/powerpoint/2010/main" val="2197658908"/>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D944EF-29B8-A543-94E0-70FD770C6578}"/>
              </a:ext>
            </a:extLst>
          </p:cNvPr>
          <p:cNvSpPr>
            <a:spLocks noGrp="1"/>
          </p:cNvSpPr>
          <p:nvPr>
            <p:ph type="title"/>
          </p:nvPr>
        </p:nvSpPr>
        <p:spPr>
          <a:xfrm>
            <a:off x="588263" y="457200"/>
            <a:ext cx="11018520" cy="553998"/>
          </a:xfrm>
        </p:spPr>
        <p:txBody>
          <a:bodyPr>
            <a:normAutofit/>
          </a:bodyPr>
          <a:lstStyle/>
          <a:p>
            <a:r>
              <a:rPr lang="en-US" altLang="zh-CN" dirty="0">
                <a:latin typeface="Segoe UI Semibold" panose="020B0702040204020203" pitchFamily="34" charset="0"/>
                <a:ea typeface="微软雅黑" panose="020B0503020204020204" pitchFamily="34" charset="-122"/>
              </a:rPr>
              <a:t>Office </a:t>
            </a:r>
            <a:r>
              <a:rPr lang="zh-CN" altLang="en-US" b="1" dirty="0">
                <a:latin typeface="Segoe UI Semibold" panose="020B0702040204020203" pitchFamily="34" charset="0"/>
                <a:ea typeface="微软雅黑" panose="020B0503020204020204" pitchFamily="34" charset="-122"/>
              </a:rPr>
              <a:t>加载项的测试和调试</a:t>
            </a:r>
          </a:p>
        </p:txBody>
      </p:sp>
      <p:sp>
        <p:nvSpPr>
          <p:cNvPr id="5" name="Text Placeholder 4">
            <a:extLst>
              <a:ext uri="{FF2B5EF4-FFF2-40B4-BE49-F238E27FC236}">
                <a16:creationId xmlns:a16="http://schemas.microsoft.com/office/drawing/2014/main" id="{56BBD4DB-3256-CE4B-8C37-923832C7E547}"/>
              </a:ext>
            </a:extLst>
          </p:cNvPr>
          <p:cNvSpPr>
            <a:spLocks noGrp="1"/>
          </p:cNvSpPr>
          <p:nvPr>
            <p:ph type="body" sz="quarter" idx="10"/>
          </p:nvPr>
        </p:nvSpPr>
        <p:spPr>
          <a:xfrm>
            <a:off x="584200" y="1089716"/>
            <a:ext cx="11018520" cy="5396349"/>
          </a:xfrm>
        </p:spPr>
        <p:txBody>
          <a:bodyPr/>
          <a:lstStyle/>
          <a:p>
            <a:pPr marL="0" indent="0">
              <a:buNone/>
            </a:pPr>
            <a:r>
              <a:rPr lang="zh-CN" altLang="en-US" dirty="0">
                <a:latin typeface="Segoe UI Semilight" panose="020B0402040204020203" pitchFamily="34" charset="0"/>
                <a:ea typeface="微软雅黑" panose="020B0503020204020204" pitchFamily="34" charset="-122"/>
              </a:rPr>
              <a:t>在加载项生命周期的各个阶段，开发人员需要验证功能并修复缺陷。</a:t>
            </a:r>
          </a:p>
          <a:p>
            <a:endParaRPr lang="zh-CN" altLang="en-US" dirty="0">
              <a:latin typeface="Segoe UI" panose="020B0502040204020203" pitchFamily="34" charset="0"/>
              <a:ea typeface="微软雅黑" panose="020B0503020204020204" pitchFamily="34" charset="-122"/>
            </a:endParaRPr>
          </a:p>
        </p:txBody>
      </p:sp>
      <p:graphicFrame>
        <p:nvGraphicFramePr>
          <p:cNvPr id="4" name="Table 3">
            <a:extLst>
              <a:ext uri="{FF2B5EF4-FFF2-40B4-BE49-F238E27FC236}">
                <a16:creationId xmlns:a16="http://schemas.microsoft.com/office/drawing/2014/main" id="{82FD0CDD-F4BB-9B45-9025-EE6A0F4D803F}"/>
              </a:ext>
            </a:extLst>
          </p:cNvPr>
          <p:cNvGraphicFramePr>
            <a:graphicFrameLocks noGrp="1"/>
          </p:cNvGraphicFramePr>
          <p:nvPr>
            <p:extLst>
              <p:ext uri="{D42A27DB-BD31-4B8C-83A1-F6EECF244321}">
                <p14:modId xmlns:p14="http://schemas.microsoft.com/office/powerpoint/2010/main" val="1443152966"/>
              </p:ext>
            </p:extLst>
          </p:nvPr>
        </p:nvGraphicFramePr>
        <p:xfrm>
          <a:off x="584200" y="1530865"/>
          <a:ext cx="11018519" cy="3901315"/>
        </p:xfrm>
        <a:graphic>
          <a:graphicData uri="http://schemas.openxmlformats.org/drawingml/2006/table">
            <a:tbl>
              <a:tblPr firstRow="1" bandRow="1">
                <a:tableStyleId>{93296810-A885-4BE3-A3E7-6D5BEEA58F35}</a:tableStyleId>
              </a:tblPr>
              <a:tblGrid>
                <a:gridCol w="2096206">
                  <a:extLst>
                    <a:ext uri="{9D8B030D-6E8A-4147-A177-3AD203B41FA5}">
                      <a16:colId xmlns:a16="http://schemas.microsoft.com/office/drawing/2014/main" val="2640031141"/>
                    </a:ext>
                  </a:extLst>
                </a:gridCol>
                <a:gridCol w="3556663">
                  <a:extLst>
                    <a:ext uri="{9D8B030D-6E8A-4147-A177-3AD203B41FA5}">
                      <a16:colId xmlns:a16="http://schemas.microsoft.com/office/drawing/2014/main" val="4039266678"/>
                    </a:ext>
                  </a:extLst>
                </a:gridCol>
                <a:gridCol w="5365650">
                  <a:extLst>
                    <a:ext uri="{9D8B030D-6E8A-4147-A177-3AD203B41FA5}">
                      <a16:colId xmlns:a16="http://schemas.microsoft.com/office/drawing/2014/main" val="924819995"/>
                    </a:ext>
                  </a:extLst>
                </a:gridCol>
              </a:tblGrid>
              <a:tr h="0">
                <a:tc>
                  <a:txBody>
                    <a:bodyPr/>
                    <a:lstStyle/>
                    <a:p>
                      <a:r>
                        <a:rPr lang="zh-CN" altLang="en-US" sz="1600" kern="1200" spc="0" baseline="0" dirty="0">
                          <a:gradFill>
                            <a:gsLst>
                              <a:gs pos="1250">
                                <a:schemeClr val="tx1"/>
                              </a:gs>
                              <a:gs pos="100000">
                                <a:schemeClr val="tx1"/>
                              </a:gs>
                            </a:gsLst>
                            <a:lin ang="5400000" scaled="0"/>
                          </a:gradFill>
                          <a:latin typeface="Segoe UI Semilight" panose="020B0402040204020203" pitchFamily="34" charset="0"/>
                          <a:ea typeface="微软雅黑" panose="020B0503020204020204" pitchFamily="34" charset="-122"/>
                          <a:cs typeface="Segoe UI Semilight" panose="020B0402040204020203" pitchFamily="34" charset="0"/>
                        </a:rPr>
                        <a:t>选项</a:t>
                      </a:r>
                    </a:p>
                  </a:txBody>
                  <a:tcPr/>
                </a:tc>
                <a:tc>
                  <a:txBody>
                    <a:bodyPr/>
                    <a:lstStyle/>
                    <a:p>
                      <a:pPr marL="0" algn="l" defTabSz="932742" rtl="0" eaLnBrk="1" latinLnBrk="0" hangingPunct="1"/>
                      <a:r>
                        <a:rPr lang="zh-CN" altLang="en-US" sz="1600" b="1" kern="1200" spc="0" baseline="0">
                          <a:gradFill>
                            <a:gsLst>
                              <a:gs pos="1250">
                                <a:schemeClr val="tx1"/>
                              </a:gs>
                              <a:gs pos="100000">
                                <a:schemeClr val="tx1"/>
                              </a:gs>
                            </a:gsLst>
                            <a:lin ang="5400000" scaled="0"/>
                          </a:gradFill>
                          <a:latin typeface="Segoe UI Semilight" panose="020B0402040204020203" pitchFamily="34" charset="0"/>
                          <a:ea typeface="微软雅黑" panose="020B0503020204020204" pitchFamily="34" charset="-122"/>
                          <a:cs typeface="Segoe UI Semilight" panose="020B0402040204020203" pitchFamily="34" charset="0"/>
                        </a:rPr>
                        <a:t>说明</a:t>
                      </a:r>
                      <a:endParaRPr lang="zh-CN" altLang="en-US" sz="1600" b="1" kern="1200" spc="0" baseline="0" dirty="0">
                        <a:gradFill>
                          <a:gsLst>
                            <a:gs pos="1250">
                              <a:schemeClr val="tx1"/>
                            </a:gs>
                            <a:gs pos="100000">
                              <a:schemeClr val="tx1"/>
                            </a:gs>
                          </a:gsLst>
                          <a:lin ang="5400000" scaled="0"/>
                        </a:gradFill>
                        <a:latin typeface="Segoe UI Semilight" panose="020B0402040204020203" pitchFamily="34" charset="0"/>
                        <a:ea typeface="微软雅黑" panose="020B0503020204020204" pitchFamily="34" charset="-122"/>
                        <a:cs typeface="Segoe UI Semilight" panose="020B0402040204020203" pitchFamily="34" charset="0"/>
                      </a:endParaRPr>
                    </a:p>
                  </a:txBody>
                  <a:tcPr/>
                </a:tc>
                <a:tc>
                  <a:txBody>
                    <a:bodyPr/>
                    <a:lstStyle/>
                    <a:p>
                      <a:pPr marL="0" algn="l" defTabSz="932742" rtl="0" eaLnBrk="1" latinLnBrk="0" hangingPunct="1"/>
                      <a:r>
                        <a:rPr lang="zh-CN" altLang="en-US" sz="1600" b="1" kern="1200" spc="0" baseline="0">
                          <a:gradFill>
                            <a:gsLst>
                              <a:gs pos="1250">
                                <a:schemeClr val="tx1"/>
                              </a:gs>
                              <a:gs pos="100000">
                                <a:schemeClr val="tx1"/>
                              </a:gs>
                            </a:gsLst>
                            <a:lin ang="5400000" scaled="0"/>
                          </a:gradFill>
                          <a:latin typeface="Segoe UI Semilight" panose="020B0402040204020203" pitchFamily="34" charset="0"/>
                          <a:ea typeface="微软雅黑" panose="020B0503020204020204" pitchFamily="34" charset="-122"/>
                          <a:cs typeface="Segoe UI Semilight" panose="020B0402040204020203" pitchFamily="34" charset="0"/>
                        </a:rPr>
                        <a:t>在以下情景下效果最好</a:t>
                      </a:r>
                      <a:r>
                        <a:rPr lang="en-US" altLang="zh-CN" sz="1600" b="1" kern="1200" spc="0" baseline="0">
                          <a:gradFill>
                            <a:gsLst>
                              <a:gs pos="1250">
                                <a:schemeClr val="tx1"/>
                              </a:gs>
                              <a:gs pos="100000">
                                <a:schemeClr val="tx1"/>
                              </a:gs>
                            </a:gsLst>
                            <a:lin ang="5400000" scaled="0"/>
                          </a:gradFill>
                          <a:latin typeface="Segoe UI Semilight" panose="020B0402040204020203" pitchFamily="34" charset="0"/>
                          <a:ea typeface="微软雅黑" panose="020B0503020204020204" pitchFamily="34" charset="-122"/>
                          <a:cs typeface="Segoe UI Semilight" panose="020B0402040204020203" pitchFamily="34" charset="0"/>
                        </a:rPr>
                        <a:t>...</a:t>
                      </a:r>
                      <a:endParaRPr lang="en-US" altLang="zh-CN" sz="1600" b="1" kern="1200" spc="0" baseline="0" dirty="0">
                        <a:gradFill>
                          <a:gsLst>
                            <a:gs pos="1250">
                              <a:schemeClr val="tx1"/>
                            </a:gs>
                            <a:gs pos="100000">
                              <a:schemeClr val="tx1"/>
                            </a:gs>
                          </a:gsLst>
                          <a:lin ang="5400000" scaled="0"/>
                        </a:gradFill>
                        <a:latin typeface="Segoe UI Semilight" panose="020B0402040204020203" pitchFamily="34" charset="0"/>
                        <a:ea typeface="微软雅黑" panose="020B0503020204020204" pitchFamily="34" charset="-122"/>
                        <a:cs typeface="Segoe UI Semilight" panose="020B0402040204020203" pitchFamily="34" charset="0"/>
                      </a:endParaRPr>
                    </a:p>
                  </a:txBody>
                  <a:tcPr/>
                </a:tc>
                <a:extLst>
                  <a:ext uri="{0D108BD9-81ED-4DB2-BD59-A6C34878D82A}">
                    <a16:rowId xmlns:a16="http://schemas.microsoft.com/office/drawing/2014/main" val="3382345161"/>
                  </a:ext>
                </a:extLst>
              </a:tr>
              <a:tr h="0">
                <a:tc>
                  <a:txBody>
                    <a:bodyPr/>
                    <a:lstStyle/>
                    <a:p>
                      <a:pPr marL="0" marR="0">
                        <a:lnSpc>
                          <a:spcPct val="107000"/>
                        </a:lnSpc>
                        <a:spcBef>
                          <a:spcPts val="0"/>
                        </a:spcBef>
                        <a:spcAft>
                          <a:spcPts val="800"/>
                        </a:spcAft>
                      </a:pPr>
                      <a:r>
                        <a:rPr lang="zh-CN" altLang="en-US" sz="1400" dirty="0">
                          <a:effectLst/>
                          <a:latin typeface="微软雅黑" panose="020B0503020204020204" pitchFamily="34" charset="-122"/>
                          <a:ea typeface="微软雅黑" panose="020B0503020204020204" pitchFamily="34" charset="-122"/>
                          <a:cs typeface="Times New Roman" panose="02020603050405020304" pitchFamily="18" charset="0"/>
                        </a:rPr>
                        <a:t>旁加载</a:t>
                      </a:r>
                    </a:p>
                  </a:txBody>
                  <a:tcPr marL="152400" marR="152400" marT="114300" marB="114300"/>
                </a:tc>
                <a:tc>
                  <a:txBody>
                    <a:bodyPr/>
                    <a:lstStyle/>
                    <a:p>
                      <a:pPr marL="0" marR="0" indent="0">
                        <a:lnSpc>
                          <a:spcPct val="107000"/>
                        </a:lnSpc>
                        <a:spcBef>
                          <a:spcPts val="0"/>
                        </a:spcBef>
                        <a:spcAft>
                          <a:spcPts val="200"/>
                        </a:spcAft>
                        <a:buFont typeface="Arial" panose="020B0604020202020204" pitchFamily="34" charset="0"/>
                        <a:buNone/>
                      </a:pPr>
                      <a:r>
                        <a:rPr lang="zh-CN" altLang="en-US" sz="1400" dirty="0">
                          <a:effectLst/>
                          <a:latin typeface="微软雅黑" panose="020B0503020204020204" pitchFamily="34" charset="-122"/>
                          <a:ea typeface="微软雅黑" panose="020B0503020204020204" pitchFamily="34" charset="-122"/>
                          <a:cs typeface="Times New Roman" panose="02020603050405020304" pitchFamily="18" charset="0"/>
                        </a:rPr>
                        <a:t>在本地安装加载项。</a:t>
                      </a:r>
                    </a:p>
                  </a:txBody>
                  <a:tcPr marL="152400" marR="152400" marT="114300" marB="114300"/>
                </a:tc>
                <a:tc>
                  <a:txBody>
                    <a:bodyPr/>
                    <a:lstStyle/>
                    <a:p>
                      <a:pPr marL="0" marR="0" indent="0">
                        <a:lnSpc>
                          <a:spcPct val="107000"/>
                        </a:lnSpc>
                        <a:spcBef>
                          <a:spcPts val="0"/>
                        </a:spcBef>
                        <a:spcAft>
                          <a:spcPts val="200"/>
                        </a:spcAft>
                        <a:buFont typeface="Arial" panose="020B0604020202020204" pitchFamily="34" charset="0"/>
                        <a:buNone/>
                      </a:pPr>
                      <a:r>
                        <a:rPr lang="zh-CN" altLang="en-US" sz="1400">
                          <a:effectLst/>
                          <a:latin typeface="微软雅黑" panose="020B0503020204020204" pitchFamily="34" charset="-122"/>
                          <a:ea typeface="微软雅黑" panose="020B0503020204020204" pitchFamily="34" charset="-122"/>
                          <a:cs typeface="Times New Roman" panose="02020603050405020304" pitchFamily="18" charset="0"/>
                        </a:rPr>
                        <a:t>开发人员构建和测试加载项</a:t>
                      </a:r>
                      <a:endParaRPr lang="zh-CN" altLang="en-US" sz="14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152400" marR="152400" marT="114300" marB="114300"/>
                </a:tc>
                <a:extLst>
                  <a:ext uri="{0D108BD9-81ED-4DB2-BD59-A6C34878D82A}">
                    <a16:rowId xmlns:a16="http://schemas.microsoft.com/office/drawing/2014/main" val="3212719733"/>
                  </a:ext>
                </a:extLst>
              </a:tr>
              <a:tr h="0">
                <a:tc>
                  <a:txBody>
                    <a:bodyPr/>
                    <a:lstStyle/>
                    <a:p>
                      <a:pPr marL="0" marR="0">
                        <a:lnSpc>
                          <a:spcPct val="107000"/>
                        </a:lnSpc>
                        <a:spcBef>
                          <a:spcPts val="0"/>
                        </a:spcBef>
                        <a:spcAft>
                          <a:spcPts val="800"/>
                        </a:spcAft>
                      </a:pPr>
                      <a:r>
                        <a:rPr lang="zh-CN" altLang="en-US" sz="1400">
                          <a:effectLst/>
                          <a:latin typeface="微软雅黑" panose="020B0503020204020204" pitchFamily="34" charset="-122"/>
                          <a:ea typeface="微软雅黑" panose="020B0503020204020204" pitchFamily="34" charset="-122"/>
                          <a:cs typeface="Times New Roman" panose="02020603050405020304" pitchFamily="18" charset="0"/>
                        </a:rPr>
                        <a:t>集中部署</a:t>
                      </a:r>
                      <a:endParaRPr lang="zh-CN" altLang="en-US" sz="14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152400" marR="152400" marT="114300" marB="114300"/>
                </a:tc>
                <a:tc>
                  <a:txBody>
                    <a:bodyPr/>
                    <a:lstStyle/>
                    <a:p>
                      <a:pPr marL="0" marR="0" indent="0" algn="l" defTabSz="932742" rtl="0" eaLnBrk="1" latinLnBrk="0" hangingPunct="1">
                        <a:lnSpc>
                          <a:spcPct val="107000"/>
                        </a:lnSpc>
                        <a:spcBef>
                          <a:spcPts val="0"/>
                        </a:spcBef>
                        <a:spcAft>
                          <a:spcPts val="200"/>
                        </a:spcAft>
                        <a:buFont typeface="Arial" panose="020B0604020202020204" pitchFamily="34" charset="0"/>
                        <a:buNone/>
                      </a:pPr>
                      <a:r>
                        <a:rPr lang="zh-CN" altLang="en-US" sz="1400" kern="1200" dirty="0">
                          <a:solidFill>
                            <a:schemeClr val="dk1"/>
                          </a:solidFill>
                          <a:effectLst/>
                          <a:latin typeface="微软雅黑" panose="020B0503020204020204" pitchFamily="34" charset="-122"/>
                          <a:ea typeface="微软雅黑" panose="020B0503020204020204" pitchFamily="34" charset="-122"/>
                          <a:cs typeface="Times New Roman" panose="02020603050405020304" pitchFamily="18" charset="0"/>
                        </a:rPr>
                        <a:t>通过 </a:t>
                      </a:r>
                      <a:r>
                        <a:rPr lang="en-US" altLang="zh-CN" sz="1400" kern="1200" dirty="0">
                          <a:solidFill>
                            <a:schemeClr val="dk1"/>
                          </a:solidFill>
                          <a:effectLst/>
                          <a:latin typeface="微软雅黑" panose="020B0503020204020204" pitchFamily="34" charset="-122"/>
                          <a:ea typeface="微软雅黑" panose="020B0503020204020204" pitchFamily="34" charset="-122"/>
                          <a:cs typeface="Times New Roman" panose="02020603050405020304" pitchFamily="18" charset="0"/>
                        </a:rPr>
                        <a:t>Microsoft 365 </a:t>
                      </a:r>
                      <a:r>
                        <a:rPr lang="zh-CN" altLang="en-US" sz="1400" kern="1200" dirty="0">
                          <a:solidFill>
                            <a:schemeClr val="dk1"/>
                          </a:solidFill>
                          <a:effectLst/>
                          <a:latin typeface="微软雅黑" panose="020B0503020204020204" pitchFamily="34" charset="-122"/>
                          <a:ea typeface="微软雅黑" panose="020B0503020204020204" pitchFamily="34" charset="-122"/>
                          <a:cs typeface="Times New Roman" panose="02020603050405020304" pitchFamily="18" charset="0"/>
                        </a:rPr>
                        <a:t>管理中心向用户分发加载项。</a:t>
                      </a:r>
                    </a:p>
                  </a:txBody>
                  <a:tcPr marL="152400" marR="152400" marT="114300" marB="114300"/>
                </a:tc>
                <a:tc>
                  <a:txBody>
                    <a:bodyPr/>
                    <a:lstStyle/>
                    <a:p>
                      <a:pPr marL="0" marR="0" indent="0" algn="l" defTabSz="932742" rtl="0" eaLnBrk="1" latinLnBrk="0" hangingPunct="1">
                        <a:lnSpc>
                          <a:spcPct val="107000"/>
                        </a:lnSpc>
                        <a:spcBef>
                          <a:spcPts val="0"/>
                        </a:spcBef>
                        <a:spcAft>
                          <a:spcPts val="200"/>
                        </a:spcAft>
                        <a:buFont typeface="Arial" panose="020B0604020202020204" pitchFamily="34" charset="0"/>
                        <a:buNone/>
                      </a:pPr>
                      <a:r>
                        <a:rPr lang="zh-CN" altLang="en-US" sz="1400" kern="1200" dirty="0">
                          <a:solidFill>
                            <a:schemeClr val="dk1"/>
                          </a:solidFill>
                          <a:effectLst/>
                          <a:latin typeface="微软雅黑" panose="020B0503020204020204" pitchFamily="34" charset="-122"/>
                          <a:ea typeface="微软雅黑" panose="020B0503020204020204" pitchFamily="34" charset="-122"/>
                          <a:cs typeface="Times New Roman" panose="02020603050405020304" pitchFamily="18" charset="0"/>
                        </a:rPr>
                        <a:t>加载项已准备好在组织中的 </a:t>
                      </a:r>
                      <a:r>
                        <a:rPr lang="en-US" altLang="zh-CN" sz="1400" kern="1200" dirty="0">
                          <a:solidFill>
                            <a:schemeClr val="dk1"/>
                          </a:solidFill>
                          <a:effectLst/>
                          <a:latin typeface="微软雅黑" panose="020B0503020204020204" pitchFamily="34" charset="-122"/>
                          <a:ea typeface="微软雅黑" panose="020B0503020204020204" pitchFamily="34" charset="-122"/>
                          <a:cs typeface="Times New Roman" panose="02020603050405020304" pitchFamily="18" charset="0"/>
                        </a:rPr>
                        <a:t>Office 365 </a:t>
                      </a:r>
                      <a:r>
                        <a:rPr lang="zh-CN" altLang="en-US" sz="1400" kern="1200" dirty="0">
                          <a:solidFill>
                            <a:schemeClr val="dk1"/>
                          </a:solidFill>
                          <a:effectLst/>
                          <a:latin typeface="微软雅黑" panose="020B0503020204020204" pitchFamily="34" charset="-122"/>
                          <a:ea typeface="微软雅黑" panose="020B0503020204020204" pitchFamily="34" charset="-122"/>
                          <a:cs typeface="Times New Roman" panose="02020603050405020304" pitchFamily="18" charset="0"/>
                        </a:rPr>
                        <a:t>或混合环境中使用</a:t>
                      </a:r>
                    </a:p>
                  </a:txBody>
                  <a:tcPr marL="152400" marR="152400" marT="114300" marB="114300"/>
                </a:tc>
                <a:extLst>
                  <a:ext uri="{0D108BD9-81ED-4DB2-BD59-A6C34878D82A}">
                    <a16:rowId xmlns:a16="http://schemas.microsoft.com/office/drawing/2014/main" val="3269964458"/>
                  </a:ext>
                </a:extLst>
              </a:tr>
              <a:tr h="0">
                <a:tc>
                  <a:txBody>
                    <a:bodyPr/>
                    <a:lstStyle/>
                    <a:p>
                      <a:pPr marL="0" marR="0">
                        <a:lnSpc>
                          <a:spcPct val="107000"/>
                        </a:lnSpc>
                        <a:spcBef>
                          <a:spcPts val="0"/>
                        </a:spcBef>
                        <a:spcAft>
                          <a:spcPts val="800"/>
                        </a:spcAft>
                      </a:pPr>
                      <a:r>
                        <a:rPr lang="en-US" altLang="zh-CN" sz="1400">
                          <a:effectLst/>
                          <a:latin typeface="微软雅黑" panose="020B0503020204020204" pitchFamily="34" charset="-122"/>
                          <a:ea typeface="微软雅黑" panose="020B0503020204020204" pitchFamily="34" charset="-122"/>
                          <a:cs typeface="Times New Roman" panose="02020603050405020304" pitchFamily="18" charset="0"/>
                        </a:rPr>
                        <a:t>SharePoint </a:t>
                      </a:r>
                      <a:r>
                        <a:rPr lang="zh-CN" altLang="en-US" sz="1400">
                          <a:effectLst/>
                          <a:latin typeface="微软雅黑" panose="020B0503020204020204" pitchFamily="34" charset="-122"/>
                          <a:ea typeface="微软雅黑" panose="020B0503020204020204" pitchFamily="34" charset="-122"/>
                          <a:cs typeface="Times New Roman" panose="02020603050405020304" pitchFamily="18" charset="0"/>
                        </a:rPr>
                        <a:t>目录</a:t>
                      </a:r>
                      <a:endParaRPr lang="zh-CN" altLang="en-US" sz="14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152400" marR="152400" marT="114300" marB="114300"/>
                </a:tc>
                <a:tc>
                  <a:txBody>
                    <a:bodyPr/>
                    <a:lstStyle/>
                    <a:p>
                      <a:pPr marL="0" marR="0" indent="0" algn="l" defTabSz="932742" rtl="0" eaLnBrk="1" latinLnBrk="0" hangingPunct="1">
                        <a:lnSpc>
                          <a:spcPct val="107000"/>
                        </a:lnSpc>
                        <a:spcBef>
                          <a:spcPts val="0"/>
                        </a:spcBef>
                        <a:spcAft>
                          <a:spcPts val="200"/>
                        </a:spcAft>
                        <a:buFont typeface="Arial" panose="020B0604020202020204" pitchFamily="34" charset="0"/>
                        <a:buNone/>
                      </a:pPr>
                      <a:r>
                        <a:rPr lang="zh-CN" altLang="en-US" sz="1400" kern="1200" dirty="0">
                          <a:solidFill>
                            <a:schemeClr val="dk1"/>
                          </a:solidFill>
                          <a:effectLst/>
                          <a:latin typeface="微软雅黑" panose="020B0503020204020204" pitchFamily="34" charset="-122"/>
                          <a:ea typeface="微软雅黑" panose="020B0503020204020204" pitchFamily="34" charset="-122"/>
                          <a:cs typeface="Times New Roman" panose="02020603050405020304" pitchFamily="18" charset="0"/>
                        </a:rPr>
                        <a:t>通过 </a:t>
                      </a:r>
                      <a:r>
                        <a:rPr lang="en-US" altLang="zh-CN" sz="1400" kern="1200" dirty="0">
                          <a:solidFill>
                            <a:schemeClr val="dk1"/>
                          </a:solidFill>
                          <a:effectLst/>
                          <a:latin typeface="微软雅黑" panose="020B0503020204020204" pitchFamily="34" charset="-122"/>
                          <a:ea typeface="微软雅黑" panose="020B0503020204020204" pitchFamily="34" charset="-122"/>
                          <a:cs typeface="Times New Roman" panose="02020603050405020304" pitchFamily="18" charset="0"/>
                        </a:rPr>
                        <a:t>SharePoint </a:t>
                      </a:r>
                      <a:r>
                        <a:rPr lang="zh-CN" altLang="en-US" sz="1400" kern="1200" dirty="0">
                          <a:solidFill>
                            <a:schemeClr val="dk1"/>
                          </a:solidFill>
                          <a:effectLst/>
                          <a:latin typeface="微软雅黑" panose="020B0503020204020204" pitchFamily="34" charset="-122"/>
                          <a:ea typeface="微软雅黑" panose="020B0503020204020204" pitchFamily="34" charset="-122"/>
                          <a:cs typeface="Times New Roman" panose="02020603050405020304" pitchFamily="18" charset="0"/>
                        </a:rPr>
                        <a:t>向用户分发加载项。</a:t>
                      </a:r>
                    </a:p>
                  </a:txBody>
                  <a:tcPr marL="152400" marR="152400" marT="114300" marB="114300"/>
                </a:tc>
                <a:tc>
                  <a:txBody>
                    <a:bodyPr/>
                    <a:lstStyle/>
                    <a:p>
                      <a:pPr marL="0" marR="0" indent="0" algn="l" defTabSz="932742" rtl="0" eaLnBrk="1" latinLnBrk="0" hangingPunct="1">
                        <a:lnSpc>
                          <a:spcPct val="107000"/>
                        </a:lnSpc>
                        <a:spcBef>
                          <a:spcPts val="0"/>
                        </a:spcBef>
                        <a:spcAft>
                          <a:spcPts val="200"/>
                        </a:spcAft>
                        <a:buFont typeface="Arial" panose="020B0604020202020204" pitchFamily="34" charset="0"/>
                        <a:buNone/>
                      </a:pPr>
                      <a:r>
                        <a:rPr lang="zh-CN" altLang="en-US" sz="1400" kern="1200" dirty="0">
                          <a:solidFill>
                            <a:schemeClr val="dk1"/>
                          </a:solidFill>
                          <a:effectLst/>
                          <a:latin typeface="微软雅黑" panose="020B0503020204020204" pitchFamily="34" charset="-122"/>
                          <a:ea typeface="微软雅黑" panose="020B0503020204020204" pitchFamily="34" charset="-122"/>
                          <a:cs typeface="Times New Roman" panose="02020603050405020304" pitchFamily="18" charset="0"/>
                        </a:rPr>
                        <a:t>任务窗格或内容加载项在使用本地环境的组织中使用；</a:t>
                      </a:r>
                      <a:r>
                        <a:rPr lang="en-US" altLang="zh-CN" sz="1400" kern="1200" dirty="0">
                          <a:solidFill>
                            <a:schemeClr val="dk1"/>
                          </a:solidFill>
                          <a:effectLst/>
                          <a:latin typeface="微软雅黑" panose="020B0503020204020204" pitchFamily="34" charset="-122"/>
                          <a:ea typeface="微软雅黑" panose="020B0503020204020204" pitchFamily="34" charset="-122"/>
                          <a:cs typeface="Times New Roman" panose="02020603050405020304" pitchFamily="18" charset="0"/>
                        </a:rPr>
                        <a:t>Excel</a:t>
                      </a:r>
                      <a:r>
                        <a:rPr lang="zh-CN" altLang="en-US" sz="1400" kern="1200" dirty="0">
                          <a:solidFill>
                            <a:schemeClr val="dk1"/>
                          </a:solidFill>
                          <a:effectLst/>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1400" kern="1200" dirty="0">
                          <a:solidFill>
                            <a:schemeClr val="dk1"/>
                          </a:solidFill>
                          <a:effectLst/>
                          <a:latin typeface="微软雅黑" panose="020B0503020204020204" pitchFamily="34" charset="-122"/>
                          <a:ea typeface="微软雅黑" panose="020B0503020204020204" pitchFamily="34" charset="-122"/>
                          <a:cs typeface="Times New Roman" panose="02020603050405020304" pitchFamily="18" charset="0"/>
                        </a:rPr>
                        <a:t>Word </a:t>
                      </a:r>
                      <a:r>
                        <a:rPr lang="zh-CN" altLang="en-US" sz="1400" kern="1200" dirty="0">
                          <a:solidFill>
                            <a:schemeClr val="dk1"/>
                          </a:solidFill>
                          <a:effectLst/>
                          <a:latin typeface="微软雅黑" panose="020B0503020204020204" pitchFamily="34" charset="-122"/>
                          <a:ea typeface="微软雅黑" panose="020B0503020204020204" pitchFamily="34" charset="-122"/>
                          <a:cs typeface="Times New Roman" panose="02020603050405020304" pitchFamily="18" charset="0"/>
                        </a:rPr>
                        <a:t>或 </a:t>
                      </a:r>
                      <a:r>
                        <a:rPr lang="en-US" altLang="zh-CN" sz="1400" kern="1200" dirty="0">
                          <a:solidFill>
                            <a:schemeClr val="dk1"/>
                          </a:solidFill>
                          <a:effectLst/>
                          <a:latin typeface="微软雅黑" panose="020B0503020204020204" pitchFamily="34" charset="-122"/>
                          <a:ea typeface="微软雅黑" panose="020B0503020204020204" pitchFamily="34" charset="-122"/>
                          <a:cs typeface="Times New Roman" panose="02020603050405020304" pitchFamily="18" charset="0"/>
                        </a:rPr>
                        <a:t>PowerPoint </a:t>
                      </a:r>
                      <a:r>
                        <a:rPr lang="zh-CN" altLang="en-US" sz="1400" kern="1200" dirty="0">
                          <a:solidFill>
                            <a:schemeClr val="dk1"/>
                          </a:solidFill>
                          <a:effectLst/>
                          <a:latin typeface="微软雅黑" panose="020B0503020204020204" pitchFamily="34" charset="-122"/>
                          <a:ea typeface="微软雅黑" panose="020B0503020204020204" pitchFamily="34" charset="-122"/>
                          <a:cs typeface="Times New Roman" panose="02020603050405020304" pitchFamily="18" charset="0"/>
                        </a:rPr>
                        <a:t>是目标平台，但 </a:t>
                      </a:r>
                      <a:r>
                        <a:rPr lang="en-US" altLang="zh-CN" sz="1400" kern="1200" dirty="0">
                          <a:solidFill>
                            <a:schemeClr val="dk1"/>
                          </a:solidFill>
                          <a:effectLst/>
                          <a:latin typeface="微软雅黑" panose="020B0503020204020204" pitchFamily="34" charset="-122"/>
                          <a:ea typeface="微软雅黑" panose="020B0503020204020204" pitchFamily="34" charset="-122"/>
                          <a:cs typeface="Times New Roman" panose="02020603050405020304" pitchFamily="18" charset="0"/>
                        </a:rPr>
                        <a:t>Mac </a:t>
                      </a:r>
                      <a:r>
                        <a:rPr lang="zh-CN" altLang="en-US" sz="1400" kern="1200" dirty="0">
                          <a:solidFill>
                            <a:schemeClr val="dk1"/>
                          </a:solidFill>
                          <a:effectLst/>
                          <a:latin typeface="微软雅黑" panose="020B0503020204020204" pitchFamily="34" charset="-122"/>
                          <a:ea typeface="微软雅黑" panose="020B0503020204020204" pitchFamily="34" charset="-122"/>
                          <a:cs typeface="Times New Roman" panose="02020603050405020304" pitchFamily="18" charset="0"/>
                        </a:rPr>
                        <a:t>不是</a:t>
                      </a:r>
                      <a:br>
                        <a:rPr lang="en-US" altLang="zh-CN" sz="1400" kern="1200" dirty="0">
                          <a:solidFill>
                            <a:schemeClr val="dk1"/>
                          </a:solidFill>
                          <a:effectLst/>
                          <a:latin typeface="微软雅黑" panose="020B0503020204020204" pitchFamily="34" charset="-122"/>
                          <a:ea typeface="微软雅黑" panose="020B0503020204020204" pitchFamily="34" charset="-122"/>
                          <a:cs typeface="Times New Roman" panose="02020603050405020304" pitchFamily="18" charset="0"/>
                        </a:rPr>
                      </a:br>
                      <a:r>
                        <a:rPr lang="zh-CN" altLang="en-US" sz="1400" kern="1200" dirty="0">
                          <a:solidFill>
                            <a:schemeClr val="dk1"/>
                          </a:solidFill>
                          <a:effectLst/>
                          <a:latin typeface="微软雅黑" panose="020B0503020204020204" pitchFamily="34" charset="-122"/>
                          <a:ea typeface="微软雅黑" panose="020B0503020204020204" pitchFamily="34" charset="-122"/>
                          <a:cs typeface="Times New Roman" panose="02020603050405020304" pitchFamily="18" charset="0"/>
                        </a:rPr>
                        <a:t>目标平台</a:t>
                      </a:r>
                    </a:p>
                  </a:txBody>
                  <a:tcPr marL="152400" marR="152400" marT="114300" marB="114300"/>
                </a:tc>
                <a:extLst>
                  <a:ext uri="{0D108BD9-81ED-4DB2-BD59-A6C34878D82A}">
                    <a16:rowId xmlns:a16="http://schemas.microsoft.com/office/drawing/2014/main" val="3596313654"/>
                  </a:ext>
                </a:extLst>
              </a:tr>
              <a:tr h="0">
                <a:tc>
                  <a:txBody>
                    <a:bodyPr/>
                    <a:lstStyle/>
                    <a:p>
                      <a:pPr marL="0" marR="0">
                        <a:lnSpc>
                          <a:spcPct val="107000"/>
                        </a:lnSpc>
                        <a:spcBef>
                          <a:spcPts val="0"/>
                        </a:spcBef>
                        <a:spcAft>
                          <a:spcPts val="800"/>
                        </a:spcAft>
                      </a:pPr>
                      <a:r>
                        <a:rPr lang="en-US" altLang="zh-CN" sz="1400">
                          <a:effectLst/>
                          <a:latin typeface="微软雅黑" panose="020B0503020204020204" pitchFamily="34" charset="-122"/>
                          <a:ea typeface="微软雅黑" panose="020B0503020204020204" pitchFamily="34" charset="-122"/>
                          <a:cs typeface="Times New Roman" panose="02020603050405020304" pitchFamily="18" charset="0"/>
                        </a:rPr>
                        <a:t>AppSource</a:t>
                      </a:r>
                      <a:endParaRPr lang="en-US" altLang="zh-CN" sz="14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152400" marR="152400" marT="114300" marB="114300"/>
                </a:tc>
                <a:tc>
                  <a:txBody>
                    <a:bodyPr/>
                    <a:lstStyle/>
                    <a:p>
                      <a:pPr marL="0" marR="0" indent="0" algn="l" defTabSz="932742" rtl="0" eaLnBrk="1" latinLnBrk="0" hangingPunct="1">
                        <a:lnSpc>
                          <a:spcPct val="107000"/>
                        </a:lnSpc>
                        <a:spcBef>
                          <a:spcPts val="0"/>
                        </a:spcBef>
                        <a:spcAft>
                          <a:spcPts val="200"/>
                        </a:spcAft>
                        <a:buFont typeface="Arial" panose="020B0604020202020204" pitchFamily="34" charset="0"/>
                        <a:buNone/>
                      </a:pPr>
                      <a:r>
                        <a:rPr lang="zh-CN" altLang="en-US" sz="1400" kern="1200">
                          <a:solidFill>
                            <a:schemeClr val="dk1"/>
                          </a:solidFill>
                          <a:effectLst/>
                          <a:latin typeface="微软雅黑" panose="020B0503020204020204" pitchFamily="34" charset="-122"/>
                          <a:ea typeface="微软雅黑" panose="020B0503020204020204" pitchFamily="34" charset="-122"/>
                          <a:cs typeface="Times New Roman" panose="02020603050405020304" pitchFamily="18" charset="0"/>
                        </a:rPr>
                        <a:t>向公众公开加载项。</a:t>
                      </a:r>
                      <a:endParaRPr lang="zh-CN" altLang="en-US" sz="1400" kern="1200" dirty="0">
                        <a:solidFill>
                          <a:schemeClr val="dk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152400" marR="152400" marT="114300" marB="114300"/>
                </a:tc>
                <a:tc>
                  <a:txBody>
                    <a:bodyPr/>
                    <a:lstStyle/>
                    <a:p>
                      <a:pPr marL="0" marR="0" indent="0" algn="l" defTabSz="932742" rtl="0" eaLnBrk="1" latinLnBrk="0" hangingPunct="1">
                        <a:lnSpc>
                          <a:spcPct val="107000"/>
                        </a:lnSpc>
                        <a:spcBef>
                          <a:spcPts val="0"/>
                        </a:spcBef>
                        <a:spcAft>
                          <a:spcPts val="200"/>
                        </a:spcAft>
                        <a:buFont typeface="Arial" panose="020B0604020202020204" pitchFamily="34" charset="0"/>
                        <a:buNone/>
                      </a:pPr>
                      <a:r>
                        <a:rPr lang="zh-CN" altLang="en-US" sz="1400" kern="1200" dirty="0">
                          <a:solidFill>
                            <a:schemeClr val="dk1"/>
                          </a:solidFill>
                          <a:effectLst/>
                          <a:latin typeface="微软雅黑" panose="020B0503020204020204" pitchFamily="34" charset="-122"/>
                          <a:ea typeface="微软雅黑" panose="020B0503020204020204" pitchFamily="34" charset="-122"/>
                          <a:cs typeface="Times New Roman" panose="02020603050405020304" pitchFamily="18" charset="0"/>
                        </a:rPr>
                        <a:t>加载项已准备好供公众使用</a:t>
                      </a:r>
                    </a:p>
                  </a:txBody>
                  <a:tcPr marL="152400" marR="152400" marT="114300" marB="114300"/>
                </a:tc>
                <a:extLst>
                  <a:ext uri="{0D108BD9-81ED-4DB2-BD59-A6C34878D82A}">
                    <a16:rowId xmlns:a16="http://schemas.microsoft.com/office/drawing/2014/main" val="2186209982"/>
                  </a:ext>
                </a:extLst>
              </a:tr>
              <a:tr h="0">
                <a:tc>
                  <a:txBody>
                    <a:bodyPr/>
                    <a:lstStyle/>
                    <a:p>
                      <a:pPr marL="0" marR="0">
                        <a:lnSpc>
                          <a:spcPct val="107000"/>
                        </a:lnSpc>
                        <a:spcBef>
                          <a:spcPts val="0"/>
                        </a:spcBef>
                        <a:spcAft>
                          <a:spcPts val="800"/>
                        </a:spcAft>
                      </a:pPr>
                      <a:r>
                        <a:rPr lang="en-US" altLang="zh-CN" sz="1400">
                          <a:effectLst/>
                          <a:latin typeface="微软雅黑" panose="020B0503020204020204" pitchFamily="34" charset="-122"/>
                          <a:ea typeface="微软雅黑" panose="020B0503020204020204" pitchFamily="34" charset="-122"/>
                          <a:cs typeface="Times New Roman" panose="02020603050405020304" pitchFamily="18" charset="0"/>
                        </a:rPr>
                        <a:t>Exchange Server</a:t>
                      </a:r>
                      <a:endParaRPr lang="en-US" altLang="zh-CN" sz="14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152400" marR="152400" marT="114300" marB="114300"/>
                </a:tc>
                <a:tc>
                  <a:txBody>
                    <a:bodyPr/>
                    <a:lstStyle/>
                    <a:p>
                      <a:pPr marL="0" marR="0" indent="0" algn="l" defTabSz="932742" rtl="0" eaLnBrk="1" latinLnBrk="0" hangingPunct="1">
                        <a:lnSpc>
                          <a:spcPct val="107000"/>
                        </a:lnSpc>
                        <a:spcBef>
                          <a:spcPts val="0"/>
                        </a:spcBef>
                        <a:spcAft>
                          <a:spcPts val="200"/>
                        </a:spcAft>
                        <a:buFont typeface="Arial" panose="020B0604020202020204" pitchFamily="34" charset="0"/>
                        <a:buNone/>
                      </a:pPr>
                      <a:r>
                        <a:rPr lang="zh-CN" altLang="en-US" sz="1400" kern="1200" dirty="0">
                          <a:solidFill>
                            <a:schemeClr val="dk1"/>
                          </a:solidFill>
                          <a:effectLst/>
                          <a:latin typeface="微软雅黑" panose="020B0503020204020204" pitchFamily="34" charset="-122"/>
                          <a:ea typeface="微软雅黑" panose="020B0503020204020204" pitchFamily="34" charset="-122"/>
                          <a:cs typeface="Times New Roman" panose="02020603050405020304" pitchFamily="18" charset="0"/>
                        </a:rPr>
                        <a:t>通过 </a:t>
                      </a:r>
                      <a:r>
                        <a:rPr lang="en-US" altLang="zh-CN" sz="1400" kern="1200" dirty="0">
                          <a:solidFill>
                            <a:schemeClr val="dk1"/>
                          </a:solidFill>
                          <a:effectLst/>
                          <a:latin typeface="微软雅黑" panose="020B0503020204020204" pitchFamily="34" charset="-122"/>
                          <a:ea typeface="微软雅黑" panose="020B0503020204020204" pitchFamily="34" charset="-122"/>
                          <a:cs typeface="Times New Roman" panose="02020603050405020304" pitchFamily="18" charset="0"/>
                        </a:rPr>
                        <a:t>Exchange </a:t>
                      </a:r>
                      <a:r>
                        <a:rPr lang="zh-CN" altLang="en-US" sz="1400" kern="1200" dirty="0">
                          <a:solidFill>
                            <a:schemeClr val="dk1"/>
                          </a:solidFill>
                          <a:effectLst/>
                          <a:latin typeface="微软雅黑" panose="020B0503020204020204" pitchFamily="34" charset="-122"/>
                          <a:ea typeface="微软雅黑" panose="020B0503020204020204" pitchFamily="34" charset="-122"/>
                          <a:cs typeface="Times New Roman" panose="02020603050405020304" pitchFamily="18" charset="0"/>
                        </a:rPr>
                        <a:t>向用户分发加载项。</a:t>
                      </a:r>
                    </a:p>
                  </a:txBody>
                  <a:tcPr marL="152400" marR="152400" marT="114300" marB="114300"/>
                </a:tc>
                <a:tc>
                  <a:txBody>
                    <a:bodyPr/>
                    <a:lstStyle/>
                    <a:p>
                      <a:pPr marL="0" marR="0" indent="0" algn="l" defTabSz="932742" rtl="0" eaLnBrk="1" latinLnBrk="0" hangingPunct="1">
                        <a:lnSpc>
                          <a:spcPct val="107000"/>
                        </a:lnSpc>
                        <a:spcBef>
                          <a:spcPts val="0"/>
                        </a:spcBef>
                        <a:spcAft>
                          <a:spcPts val="200"/>
                        </a:spcAft>
                        <a:buFont typeface="Arial" panose="020B0604020202020204" pitchFamily="34" charset="0"/>
                        <a:buNone/>
                      </a:pPr>
                      <a:r>
                        <a:rPr lang="zh-CN" altLang="en-US" sz="1400" kern="1200" dirty="0">
                          <a:solidFill>
                            <a:schemeClr val="dk1"/>
                          </a:solidFill>
                          <a:effectLst/>
                          <a:latin typeface="微软雅黑" panose="020B0503020204020204" pitchFamily="34" charset="-122"/>
                          <a:ea typeface="微软雅黑" panose="020B0503020204020204" pitchFamily="34" charset="-122"/>
                          <a:cs typeface="Times New Roman" panose="02020603050405020304" pitchFamily="18" charset="0"/>
                        </a:rPr>
                        <a:t>在其环境不使用 </a:t>
                      </a:r>
                      <a:r>
                        <a:rPr lang="en-US" altLang="zh-CN" sz="1400" kern="1200" dirty="0">
                          <a:solidFill>
                            <a:schemeClr val="dk1"/>
                          </a:solidFill>
                          <a:effectLst/>
                          <a:latin typeface="微软雅黑" panose="020B0503020204020204" pitchFamily="34" charset="-122"/>
                          <a:ea typeface="微软雅黑" panose="020B0503020204020204" pitchFamily="34" charset="-122"/>
                          <a:cs typeface="Times New Roman" panose="02020603050405020304" pitchFamily="18" charset="0"/>
                        </a:rPr>
                        <a:t>Azure Active Directory </a:t>
                      </a:r>
                      <a:r>
                        <a:rPr lang="zh-CN" altLang="en-US" sz="1400" kern="1200" dirty="0">
                          <a:solidFill>
                            <a:schemeClr val="dk1"/>
                          </a:solidFill>
                          <a:effectLst/>
                          <a:latin typeface="微软雅黑" panose="020B0503020204020204" pitchFamily="34" charset="-122"/>
                          <a:ea typeface="微软雅黑" panose="020B0503020204020204" pitchFamily="34" charset="-122"/>
                          <a:cs typeface="Times New Roman" panose="02020603050405020304" pitchFamily="18" charset="0"/>
                        </a:rPr>
                        <a:t>身份服务的组织中，已准备好使用 </a:t>
                      </a:r>
                      <a:r>
                        <a:rPr lang="en-US" altLang="zh-CN" sz="1400" kern="1200" dirty="0">
                          <a:solidFill>
                            <a:schemeClr val="dk1"/>
                          </a:solidFill>
                          <a:effectLst/>
                          <a:latin typeface="微软雅黑" panose="020B0503020204020204" pitchFamily="34" charset="-122"/>
                          <a:ea typeface="微软雅黑" panose="020B0503020204020204" pitchFamily="34" charset="-122"/>
                          <a:cs typeface="Times New Roman" panose="02020603050405020304" pitchFamily="18" charset="0"/>
                        </a:rPr>
                        <a:t>Outlook </a:t>
                      </a:r>
                      <a:r>
                        <a:rPr lang="zh-CN" altLang="en-US" sz="1400" kern="1200" dirty="0">
                          <a:solidFill>
                            <a:schemeClr val="dk1"/>
                          </a:solidFill>
                          <a:effectLst/>
                          <a:latin typeface="微软雅黑" panose="020B0503020204020204" pitchFamily="34" charset="-122"/>
                          <a:ea typeface="微软雅黑" panose="020B0503020204020204" pitchFamily="34" charset="-122"/>
                          <a:cs typeface="Times New Roman" panose="02020603050405020304" pitchFamily="18" charset="0"/>
                        </a:rPr>
                        <a:t>加载项</a:t>
                      </a:r>
                    </a:p>
                  </a:txBody>
                  <a:tcPr marL="152400" marR="152400" marT="114300" marB="114300"/>
                </a:tc>
                <a:extLst>
                  <a:ext uri="{0D108BD9-81ED-4DB2-BD59-A6C34878D82A}">
                    <a16:rowId xmlns:a16="http://schemas.microsoft.com/office/drawing/2014/main" val="2870472382"/>
                  </a:ext>
                </a:extLst>
              </a:tr>
              <a:tr h="0">
                <a:tc>
                  <a:txBody>
                    <a:bodyPr/>
                    <a:lstStyle/>
                    <a:p>
                      <a:pPr marL="0" marR="0">
                        <a:lnSpc>
                          <a:spcPct val="107000"/>
                        </a:lnSpc>
                        <a:spcBef>
                          <a:spcPts val="0"/>
                        </a:spcBef>
                        <a:spcAft>
                          <a:spcPts val="800"/>
                        </a:spcAft>
                      </a:pPr>
                      <a:r>
                        <a:rPr lang="zh-CN" altLang="en-US" sz="1400">
                          <a:effectLst/>
                          <a:latin typeface="微软雅黑" panose="020B0503020204020204" pitchFamily="34" charset="-122"/>
                          <a:ea typeface="微软雅黑" panose="020B0503020204020204" pitchFamily="34" charset="-122"/>
                          <a:cs typeface="Times New Roman" panose="02020603050405020304" pitchFamily="18" charset="0"/>
                        </a:rPr>
                        <a:t>扫描共享</a:t>
                      </a:r>
                      <a:endParaRPr lang="zh-CN" altLang="en-US" sz="14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152400" marR="152400" marT="114300" marB="114300"/>
                </a:tc>
                <a:tc>
                  <a:txBody>
                    <a:bodyPr/>
                    <a:lstStyle/>
                    <a:p>
                      <a:pPr marL="0" marR="0" indent="0" algn="l" defTabSz="932742" rtl="0" eaLnBrk="1" latinLnBrk="0" hangingPunct="1">
                        <a:lnSpc>
                          <a:spcPct val="107000"/>
                        </a:lnSpc>
                        <a:spcBef>
                          <a:spcPts val="0"/>
                        </a:spcBef>
                        <a:spcAft>
                          <a:spcPts val="200"/>
                        </a:spcAft>
                        <a:buFont typeface="Arial" panose="020B0604020202020204" pitchFamily="34" charset="0"/>
                        <a:buNone/>
                      </a:pPr>
                      <a:r>
                        <a:rPr lang="zh-CN" altLang="en-US" sz="1400" kern="1200" dirty="0">
                          <a:solidFill>
                            <a:schemeClr val="dk1"/>
                          </a:solidFill>
                          <a:effectLst/>
                          <a:latin typeface="微软雅黑" panose="020B0503020204020204" pitchFamily="34" charset="-122"/>
                          <a:ea typeface="微软雅黑" panose="020B0503020204020204" pitchFamily="34" charset="-122"/>
                          <a:cs typeface="Times New Roman" panose="02020603050405020304" pitchFamily="18" charset="0"/>
                        </a:rPr>
                        <a:t>通过共享文件夹使加载项对网络用户可用。</a:t>
                      </a:r>
                    </a:p>
                  </a:txBody>
                  <a:tcPr marL="152400" marR="152400" marT="114300" marB="114300"/>
                </a:tc>
                <a:tc>
                  <a:txBody>
                    <a:bodyPr/>
                    <a:lstStyle/>
                    <a:p>
                      <a:pPr marL="0" marR="0" indent="0" algn="l" defTabSz="932742" rtl="0" eaLnBrk="1" latinLnBrk="0" hangingPunct="1">
                        <a:lnSpc>
                          <a:spcPct val="107000"/>
                        </a:lnSpc>
                        <a:spcBef>
                          <a:spcPts val="0"/>
                        </a:spcBef>
                        <a:spcAft>
                          <a:spcPts val="200"/>
                        </a:spcAft>
                        <a:buFont typeface="Arial" panose="020B0604020202020204" pitchFamily="34" charset="0"/>
                        <a:buNone/>
                      </a:pPr>
                      <a:r>
                        <a:rPr lang="zh-CN" altLang="en-US" sz="1400" kern="1200" dirty="0">
                          <a:solidFill>
                            <a:schemeClr val="dk1"/>
                          </a:solidFill>
                          <a:effectLst/>
                          <a:latin typeface="微软雅黑" panose="020B0503020204020204" pitchFamily="34" charset="-122"/>
                          <a:ea typeface="微软雅黑" panose="020B0503020204020204" pitchFamily="34" charset="-122"/>
                          <a:cs typeface="Times New Roman" panose="02020603050405020304" pitchFamily="18" charset="0"/>
                        </a:rPr>
                        <a:t>加载项开发和用户都处于 </a:t>
                      </a:r>
                      <a:r>
                        <a:rPr lang="en-US" altLang="zh-CN" sz="1400" kern="1200" dirty="0">
                          <a:solidFill>
                            <a:schemeClr val="dk1"/>
                          </a:solidFill>
                          <a:effectLst/>
                          <a:latin typeface="微软雅黑" panose="020B0503020204020204" pitchFamily="34" charset="-122"/>
                          <a:ea typeface="微软雅黑" panose="020B0503020204020204" pitchFamily="34" charset="-122"/>
                          <a:cs typeface="Times New Roman" panose="02020603050405020304" pitchFamily="18" charset="0"/>
                        </a:rPr>
                        <a:t>Windows </a:t>
                      </a:r>
                      <a:r>
                        <a:rPr lang="zh-CN" altLang="en-US" sz="1400" kern="1200" dirty="0">
                          <a:solidFill>
                            <a:schemeClr val="dk1"/>
                          </a:solidFill>
                          <a:effectLst/>
                          <a:latin typeface="微软雅黑" panose="020B0503020204020204" pitchFamily="34" charset="-122"/>
                          <a:ea typeface="微软雅黑" panose="020B0503020204020204" pitchFamily="34" charset="-122"/>
                          <a:cs typeface="Times New Roman" panose="02020603050405020304" pitchFamily="18" charset="0"/>
                        </a:rPr>
                        <a:t>环境中</a:t>
                      </a:r>
                    </a:p>
                  </a:txBody>
                  <a:tcPr marL="152400" marR="152400" marT="114300" marB="114300"/>
                </a:tc>
                <a:extLst>
                  <a:ext uri="{0D108BD9-81ED-4DB2-BD59-A6C34878D82A}">
                    <a16:rowId xmlns:a16="http://schemas.microsoft.com/office/drawing/2014/main" val="3331130385"/>
                  </a:ext>
                </a:extLst>
              </a:tr>
            </a:tbl>
          </a:graphicData>
        </a:graphic>
      </p:graphicFrame>
    </p:spTree>
    <p:extLst>
      <p:ext uri="{BB962C8B-B14F-4D97-AF65-F5344CB8AC3E}">
        <p14:creationId xmlns:p14="http://schemas.microsoft.com/office/powerpoint/2010/main" val="1990786338"/>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43118-A54C-49E5-A4D8-A37831D733E7}"/>
              </a:ext>
            </a:extLst>
          </p:cNvPr>
          <p:cNvSpPr>
            <a:spLocks noGrp="1"/>
          </p:cNvSpPr>
          <p:nvPr>
            <p:ph type="title"/>
          </p:nvPr>
        </p:nvSpPr>
        <p:spPr/>
        <p:txBody>
          <a:bodyPr/>
          <a:lstStyle/>
          <a:p>
            <a:r>
              <a:rPr lang="en-US" altLang="zh-CN" dirty="0">
                <a:latin typeface="Segoe UI Semibold" panose="020B0702040204020203" pitchFamily="34" charset="0"/>
                <a:ea typeface="微软雅黑" panose="020B0503020204020204" pitchFamily="34" charset="-122"/>
              </a:rPr>
              <a:t>Office </a:t>
            </a:r>
            <a:r>
              <a:rPr lang="zh-CN" altLang="en-US" b="1" dirty="0">
                <a:latin typeface="Segoe UI Semibold" panose="020B0702040204020203" pitchFamily="34" charset="0"/>
                <a:ea typeface="微软雅黑" panose="020B0503020204020204" pitchFamily="34" charset="-122"/>
              </a:rPr>
              <a:t>加载项平台概述</a:t>
            </a:r>
          </a:p>
        </p:txBody>
      </p:sp>
      <p:sp>
        <p:nvSpPr>
          <p:cNvPr id="3" name="Text Placeholder 2">
            <a:extLst>
              <a:ext uri="{FF2B5EF4-FFF2-40B4-BE49-F238E27FC236}">
                <a16:creationId xmlns:a16="http://schemas.microsoft.com/office/drawing/2014/main" id="{73671209-5B5A-48B8-8817-2B1E76DA04B1}"/>
              </a:ext>
            </a:extLst>
          </p:cNvPr>
          <p:cNvSpPr>
            <a:spLocks noGrp="1"/>
          </p:cNvSpPr>
          <p:nvPr>
            <p:ph type="body" sz="quarter" idx="10"/>
          </p:nvPr>
        </p:nvSpPr>
        <p:spPr>
          <a:xfrm>
            <a:off x="584200" y="1079364"/>
            <a:ext cx="11018520" cy="5238258"/>
          </a:xfrm>
        </p:spPr>
        <p:txBody>
          <a:bodyPr>
            <a:normAutofit/>
          </a:bodyPr>
          <a:lstStyle/>
          <a:p>
            <a:pPr marL="0" indent="0">
              <a:buNone/>
            </a:pPr>
            <a:r>
              <a:rPr lang="zh-CN" altLang="en-US" dirty="0">
                <a:latin typeface="Segoe UI" panose="020B0502040204020203" pitchFamily="34" charset="0"/>
                <a:ea typeface="微软雅黑" panose="020B0503020204020204" pitchFamily="34" charset="-122"/>
              </a:rPr>
              <a:t>基于 </a:t>
            </a:r>
            <a:r>
              <a:rPr lang="en-US" altLang="zh-CN" dirty="0">
                <a:latin typeface="Segoe UI" panose="020B0502040204020203" pitchFamily="34" charset="0"/>
                <a:ea typeface="微软雅黑" panose="020B0503020204020204" pitchFamily="34" charset="-122"/>
              </a:rPr>
              <a:t>Office </a:t>
            </a:r>
            <a:r>
              <a:rPr lang="zh-CN" altLang="en-US" dirty="0">
                <a:latin typeface="Segoe UI" panose="020B0502040204020203" pitchFamily="34" charset="0"/>
                <a:ea typeface="微软雅黑" panose="020B0503020204020204" pitchFamily="34" charset="-122"/>
              </a:rPr>
              <a:t>加载项平台构建的所有 </a:t>
            </a:r>
            <a:r>
              <a:rPr lang="en-US" altLang="zh-CN" dirty="0">
                <a:latin typeface="Segoe UI" panose="020B0502040204020203" pitchFamily="34" charset="0"/>
                <a:ea typeface="微软雅黑" panose="020B0503020204020204" pitchFamily="34" charset="-122"/>
              </a:rPr>
              <a:t>Office </a:t>
            </a:r>
            <a:r>
              <a:rPr lang="zh-CN" altLang="en-US" dirty="0">
                <a:latin typeface="Segoe UI" panose="020B0502040204020203" pitchFamily="34" charset="0"/>
                <a:ea typeface="微软雅黑" panose="020B0503020204020204" pitchFamily="34" charset="-122"/>
              </a:rPr>
              <a:t>加载项都共享一个公共框架。开发人员使用熟悉的 </a:t>
            </a:r>
            <a:r>
              <a:rPr lang="en-US" altLang="zh-CN" dirty="0">
                <a:latin typeface="Segoe UI" panose="020B0502040204020203" pitchFamily="34" charset="0"/>
                <a:ea typeface="微软雅黑" panose="020B0503020204020204" pitchFamily="34" charset="-122"/>
              </a:rPr>
              <a:t>Web </a:t>
            </a:r>
            <a:r>
              <a:rPr lang="zh-CN" altLang="en-US" dirty="0">
                <a:latin typeface="Segoe UI" panose="020B0502040204020203" pitchFamily="34" charset="0"/>
                <a:ea typeface="微软雅黑" panose="020B0503020204020204" pitchFamily="34" charset="-122"/>
              </a:rPr>
              <a:t>技术（如 </a:t>
            </a:r>
            <a:r>
              <a:rPr lang="en-US" altLang="zh-CN" dirty="0">
                <a:latin typeface="Segoe UI" panose="020B0502040204020203" pitchFamily="34" charset="0"/>
                <a:ea typeface="微软雅黑" panose="020B0503020204020204" pitchFamily="34" charset="-122"/>
              </a:rPr>
              <a:t>HTML</a:t>
            </a:r>
            <a:r>
              <a:rPr lang="zh-CN" altLang="en-US" dirty="0">
                <a:latin typeface="Segoe UI" panose="020B0502040204020203" pitchFamily="34" charset="0"/>
                <a:ea typeface="微软雅黑" panose="020B0503020204020204" pitchFamily="34" charset="-122"/>
              </a:rPr>
              <a:t>、</a:t>
            </a:r>
            <a:r>
              <a:rPr lang="en-US" altLang="zh-CN" dirty="0">
                <a:latin typeface="Segoe UI" panose="020B0502040204020203" pitchFamily="34" charset="0"/>
                <a:ea typeface="微软雅黑" panose="020B0503020204020204" pitchFamily="34" charset="-122"/>
              </a:rPr>
              <a:t>CSS </a:t>
            </a:r>
            <a:r>
              <a:rPr lang="zh-CN" altLang="en-US" dirty="0">
                <a:latin typeface="Segoe UI" panose="020B0502040204020203" pitchFamily="34" charset="0"/>
                <a:ea typeface="微软雅黑" panose="020B0503020204020204" pitchFamily="34" charset="-122"/>
              </a:rPr>
              <a:t>和 </a:t>
            </a:r>
            <a:r>
              <a:rPr lang="en-US" altLang="zh-CN" dirty="0">
                <a:latin typeface="Segoe UI" panose="020B0502040204020203" pitchFamily="34" charset="0"/>
                <a:ea typeface="微软雅黑" panose="020B0503020204020204" pitchFamily="34" charset="-122"/>
              </a:rPr>
              <a:t>JavaScript</a:t>
            </a:r>
            <a:r>
              <a:rPr lang="zh-CN" altLang="en-US" dirty="0">
                <a:latin typeface="Segoe UI" panose="020B0502040204020203" pitchFamily="34" charset="0"/>
                <a:ea typeface="微软雅黑" panose="020B0503020204020204" pitchFamily="34" charset="-122"/>
              </a:rPr>
              <a:t>）来构建可在多个平台上的 </a:t>
            </a:r>
            <a:r>
              <a:rPr lang="en-US" altLang="zh-CN" dirty="0">
                <a:latin typeface="Segoe UI" panose="020B0502040204020203" pitchFamily="34" charset="0"/>
                <a:ea typeface="微软雅黑" panose="020B0503020204020204" pitchFamily="34" charset="-122"/>
              </a:rPr>
              <a:t>Office </a:t>
            </a:r>
            <a:r>
              <a:rPr lang="zh-CN" altLang="en-US" dirty="0">
                <a:latin typeface="Segoe UI" panose="020B0502040204020203" pitchFamily="34" charset="0"/>
                <a:ea typeface="微软雅黑" panose="020B0503020204020204" pitchFamily="34" charset="-122"/>
              </a:rPr>
              <a:t>中运行的解决方案。</a:t>
            </a:r>
          </a:p>
          <a:p>
            <a:r>
              <a:rPr lang="zh-CN" altLang="en-US" dirty="0">
                <a:latin typeface="Segoe UI Semilight" panose="020B0402040204020203" pitchFamily="34" charset="0"/>
                <a:ea typeface="微软雅黑" panose="020B0503020204020204" pitchFamily="34" charset="-122"/>
              </a:rPr>
              <a:t>加载项支持开发人员提供： </a:t>
            </a:r>
          </a:p>
          <a:p>
            <a:pPr lvl="1"/>
            <a:r>
              <a:rPr lang="en-US" altLang="zh-CN" dirty="0">
                <a:latin typeface="Segoe UI" panose="020B0502040204020203" pitchFamily="34" charset="0"/>
                <a:ea typeface="微软雅黑" panose="020B0503020204020204" pitchFamily="34" charset="-122"/>
              </a:rPr>
              <a:t>Office </a:t>
            </a:r>
            <a:r>
              <a:rPr lang="zh-CN" altLang="en-US" dirty="0">
                <a:latin typeface="Segoe UI" panose="020B0502040204020203" pitchFamily="34" charset="0"/>
                <a:ea typeface="微软雅黑" panose="020B0503020204020204" pitchFamily="34" charset="-122"/>
              </a:rPr>
              <a:t>中的额外功能。</a:t>
            </a:r>
          </a:p>
          <a:p>
            <a:pPr lvl="1"/>
            <a:r>
              <a:rPr lang="zh-CN" altLang="en-US" dirty="0">
                <a:latin typeface="Segoe UI" panose="020B0502040204020203" pitchFamily="34" charset="0"/>
                <a:ea typeface="微软雅黑" panose="020B0503020204020204" pitchFamily="34" charset="-122"/>
              </a:rPr>
              <a:t>丰富的嵌入式交互对象。</a:t>
            </a:r>
          </a:p>
          <a:p>
            <a:r>
              <a:rPr lang="en-US" altLang="zh-CN" dirty="0">
                <a:latin typeface="Segoe UI Semilight" panose="020B0402040204020203" pitchFamily="34" charset="0"/>
                <a:ea typeface="微软雅黑" panose="020B0503020204020204" pitchFamily="34" charset="-122"/>
              </a:rPr>
              <a:t>Office </a:t>
            </a:r>
            <a:r>
              <a:rPr lang="zh-CN" altLang="en-US" dirty="0">
                <a:latin typeface="Segoe UI Semilight" panose="020B0402040204020203" pitchFamily="34" charset="0"/>
                <a:ea typeface="微软雅黑" panose="020B0503020204020204" pitchFamily="34" charset="-122"/>
              </a:rPr>
              <a:t>加载项的优势：</a:t>
            </a:r>
          </a:p>
          <a:p>
            <a:pPr lvl="1"/>
            <a:r>
              <a:rPr lang="zh-CN" altLang="en-US" dirty="0">
                <a:latin typeface="Segoe UI" panose="020B0502040204020203" pitchFamily="34" charset="0"/>
                <a:ea typeface="微软雅黑" panose="020B0503020204020204" pitchFamily="34" charset="-122"/>
              </a:rPr>
              <a:t>跨平台支持。</a:t>
            </a:r>
          </a:p>
          <a:p>
            <a:pPr lvl="1"/>
            <a:r>
              <a:rPr lang="zh-CN" altLang="en-US" dirty="0">
                <a:latin typeface="Segoe UI" panose="020B0502040204020203" pitchFamily="34" charset="0"/>
                <a:ea typeface="微软雅黑" panose="020B0503020204020204" pitchFamily="34" charset="-122"/>
              </a:rPr>
              <a:t>集中部署和分发。</a:t>
            </a:r>
          </a:p>
          <a:p>
            <a:pPr lvl="1"/>
            <a:r>
              <a:rPr lang="zh-CN" altLang="en-US" dirty="0">
                <a:latin typeface="Segoe UI" panose="020B0502040204020203" pitchFamily="34" charset="0"/>
                <a:ea typeface="微软雅黑" panose="020B0503020204020204" pitchFamily="34" charset="-122"/>
              </a:rPr>
              <a:t>通过 </a:t>
            </a:r>
            <a:r>
              <a:rPr lang="en-US" altLang="zh-CN" dirty="0">
                <a:latin typeface="Segoe UI" panose="020B0502040204020203" pitchFamily="34" charset="0"/>
                <a:ea typeface="微软雅黑" panose="020B0503020204020204" pitchFamily="34" charset="-122"/>
              </a:rPr>
              <a:t>AppSource </a:t>
            </a:r>
            <a:r>
              <a:rPr lang="zh-CN" altLang="en-US" dirty="0">
                <a:latin typeface="Segoe UI" panose="020B0502040204020203" pitchFamily="34" charset="0"/>
                <a:ea typeface="微软雅黑" panose="020B0503020204020204" pitchFamily="34" charset="-122"/>
              </a:rPr>
              <a:t>公开提供。</a:t>
            </a:r>
          </a:p>
          <a:p>
            <a:pPr lvl="1"/>
            <a:r>
              <a:rPr lang="zh-CN" altLang="en-US" dirty="0">
                <a:latin typeface="Segoe UI" panose="020B0502040204020203" pitchFamily="34" charset="0"/>
                <a:ea typeface="微软雅黑" panose="020B0503020204020204" pitchFamily="34" charset="-122"/>
              </a:rPr>
              <a:t>使用标准 </a:t>
            </a:r>
            <a:r>
              <a:rPr lang="en-US" altLang="zh-CN" dirty="0">
                <a:latin typeface="Segoe UI" panose="020B0502040204020203" pitchFamily="34" charset="0"/>
                <a:ea typeface="微软雅黑" panose="020B0503020204020204" pitchFamily="34" charset="-122"/>
              </a:rPr>
              <a:t>Web </a:t>
            </a:r>
            <a:r>
              <a:rPr lang="zh-CN" altLang="en-US" dirty="0">
                <a:latin typeface="Segoe UI" panose="020B0502040204020203" pitchFamily="34" charset="0"/>
                <a:ea typeface="微软雅黑" panose="020B0503020204020204" pitchFamily="34" charset="-122"/>
              </a:rPr>
              <a:t>技术构建</a:t>
            </a:r>
          </a:p>
        </p:txBody>
      </p:sp>
    </p:spTree>
    <p:extLst>
      <p:ext uri="{BB962C8B-B14F-4D97-AF65-F5344CB8AC3E}">
        <p14:creationId xmlns:p14="http://schemas.microsoft.com/office/powerpoint/2010/main" val="4278941642"/>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D944EF-29B8-A543-94E0-70FD770C6578}"/>
              </a:ext>
            </a:extLst>
          </p:cNvPr>
          <p:cNvSpPr>
            <a:spLocks noGrp="1"/>
          </p:cNvSpPr>
          <p:nvPr>
            <p:ph type="title"/>
          </p:nvPr>
        </p:nvSpPr>
        <p:spPr>
          <a:xfrm>
            <a:off x="588263" y="457200"/>
            <a:ext cx="11018520" cy="553998"/>
          </a:xfrm>
        </p:spPr>
        <p:txBody>
          <a:bodyPr>
            <a:normAutofit/>
          </a:bodyPr>
          <a:lstStyle/>
          <a:p>
            <a:r>
              <a:rPr lang="en-US" altLang="zh-CN" dirty="0">
                <a:latin typeface="Segoe UI Semibold" panose="020B0702040204020203" pitchFamily="34" charset="0"/>
                <a:ea typeface="微软雅黑" panose="020B0503020204020204" pitchFamily="34" charset="-122"/>
              </a:rPr>
              <a:t>Office </a:t>
            </a:r>
            <a:r>
              <a:rPr lang="zh-CN" altLang="en-US" b="1" dirty="0">
                <a:latin typeface="Segoe UI Semibold" panose="020B0702040204020203" pitchFamily="34" charset="0"/>
                <a:ea typeface="微软雅黑" panose="020B0503020204020204" pitchFamily="34" charset="-122"/>
              </a:rPr>
              <a:t>加载项的测试和调试</a:t>
            </a:r>
          </a:p>
        </p:txBody>
      </p:sp>
      <p:sp>
        <p:nvSpPr>
          <p:cNvPr id="5" name="Text Placeholder 4">
            <a:extLst>
              <a:ext uri="{FF2B5EF4-FFF2-40B4-BE49-F238E27FC236}">
                <a16:creationId xmlns:a16="http://schemas.microsoft.com/office/drawing/2014/main" id="{56BBD4DB-3256-CE4B-8C37-923832C7E547}"/>
              </a:ext>
            </a:extLst>
          </p:cNvPr>
          <p:cNvSpPr>
            <a:spLocks noGrp="1"/>
          </p:cNvSpPr>
          <p:nvPr>
            <p:ph type="body" sz="quarter" idx="10"/>
          </p:nvPr>
        </p:nvSpPr>
        <p:spPr>
          <a:xfrm>
            <a:off x="584200" y="1555817"/>
            <a:ext cx="11018520" cy="4596789"/>
          </a:xfrm>
        </p:spPr>
        <p:txBody>
          <a:bodyPr>
            <a:normAutofit/>
          </a:bodyPr>
          <a:lstStyle/>
          <a:p>
            <a:pPr lvl="1"/>
            <a:r>
              <a:rPr lang="zh-CN" altLang="en-US" sz="2800">
                <a:latin typeface="Segoe UI Semilight" panose="020B0402040204020203" pitchFamily="34" charset="0"/>
                <a:ea typeface="微软雅黑" panose="020B0503020204020204" pitchFamily="34" charset="-122"/>
              </a:rPr>
              <a:t>旁加载 </a:t>
            </a:r>
            <a:r>
              <a:rPr lang="en-US" altLang="zh-CN" sz="2800">
                <a:latin typeface="Segoe UI Semilight" panose="020B0402040204020203" pitchFamily="34" charset="0"/>
                <a:ea typeface="微软雅黑" panose="020B0503020204020204" pitchFamily="34" charset="-122"/>
              </a:rPr>
              <a:t>Office </a:t>
            </a:r>
            <a:r>
              <a:rPr lang="zh-CN" altLang="en-US" sz="2800">
                <a:latin typeface="Segoe UI Semilight" panose="020B0402040204020203" pitchFamily="34" charset="0"/>
                <a:ea typeface="微软雅黑" panose="020B0503020204020204" pitchFamily="34" charset="-122"/>
              </a:rPr>
              <a:t>加载项。</a:t>
            </a:r>
          </a:p>
          <a:p>
            <a:pPr lvl="1"/>
            <a:r>
              <a:rPr lang="zh-CN" altLang="en-US" sz="2800">
                <a:latin typeface="Segoe UI Semilight" panose="020B0402040204020203" pitchFamily="34" charset="0"/>
                <a:ea typeface="微软雅黑" panose="020B0503020204020204" pitchFamily="34" charset="-122"/>
              </a:rPr>
              <a:t>调试 </a:t>
            </a:r>
            <a:r>
              <a:rPr lang="en-US" altLang="zh-CN" sz="2800">
                <a:latin typeface="Segoe UI Semilight" panose="020B0402040204020203" pitchFamily="34" charset="0"/>
                <a:ea typeface="微软雅黑" panose="020B0503020204020204" pitchFamily="34" charset="-122"/>
              </a:rPr>
              <a:t>Office </a:t>
            </a:r>
            <a:r>
              <a:rPr lang="zh-CN" altLang="en-US" sz="2800">
                <a:latin typeface="Segoe UI Semilight" panose="020B0402040204020203" pitchFamily="34" charset="0"/>
                <a:ea typeface="微软雅黑" panose="020B0503020204020204" pitchFamily="34" charset="-122"/>
              </a:rPr>
              <a:t>加载项。</a:t>
            </a:r>
          </a:p>
          <a:p>
            <a:pPr lvl="2"/>
            <a:r>
              <a:rPr lang="zh-CN" altLang="en-US" sz="2000">
                <a:latin typeface="Segoe UI Semilight" panose="020B0402040204020203" pitchFamily="34" charset="0"/>
                <a:ea typeface="微软雅黑" panose="020B0503020204020204" pitchFamily="34" charset="-122"/>
              </a:rPr>
              <a:t>具有内置开发人员工具的 </a:t>
            </a:r>
            <a:r>
              <a:rPr lang="en-US" altLang="zh-CN" sz="2000">
                <a:latin typeface="Segoe UI Semilight" panose="020B0402040204020203" pitchFamily="34" charset="0"/>
                <a:ea typeface="微软雅黑" panose="020B0503020204020204" pitchFamily="34" charset="-122"/>
              </a:rPr>
              <a:t>Web </a:t>
            </a:r>
            <a:r>
              <a:rPr lang="zh-CN" altLang="en-US" sz="2000">
                <a:latin typeface="Segoe UI Semilight" panose="020B0402040204020203" pitchFamily="34" charset="0"/>
                <a:ea typeface="微软雅黑" panose="020B0503020204020204" pitchFamily="34" charset="-122"/>
              </a:rPr>
              <a:t>浏览器。</a:t>
            </a:r>
          </a:p>
          <a:p>
            <a:pPr lvl="2"/>
            <a:r>
              <a:rPr lang="en-US" altLang="zh-CN" sz="2000">
                <a:latin typeface="Segoe UI Semilight" panose="020B0402040204020203" pitchFamily="34" charset="0"/>
                <a:ea typeface="微软雅黑" panose="020B0503020204020204" pitchFamily="34" charset="-122"/>
              </a:rPr>
              <a:t>Visual Studio</a:t>
            </a:r>
            <a:r>
              <a:rPr lang="zh-CN" altLang="en-US" sz="2000">
                <a:latin typeface="Segoe UI Semilight" panose="020B0402040204020203" pitchFamily="34" charset="0"/>
                <a:ea typeface="微软雅黑" panose="020B0503020204020204" pitchFamily="34" charset="-122"/>
              </a:rPr>
              <a:t>，前提是你使用此 </a:t>
            </a:r>
            <a:r>
              <a:rPr lang="en-US" altLang="zh-CN" sz="2000">
                <a:latin typeface="Segoe UI Semilight" panose="020B0402040204020203" pitchFamily="34" charset="0"/>
                <a:ea typeface="微软雅黑" panose="020B0503020204020204" pitchFamily="34" charset="-122"/>
              </a:rPr>
              <a:t>IDE </a:t>
            </a:r>
            <a:r>
              <a:rPr lang="zh-CN" altLang="en-US" sz="2000">
                <a:latin typeface="Segoe UI Semilight" panose="020B0402040204020203" pitchFamily="34" charset="0"/>
                <a:ea typeface="微软雅黑" panose="020B0503020204020204" pitchFamily="34" charset="-122"/>
              </a:rPr>
              <a:t>准备了加载项。</a:t>
            </a:r>
          </a:p>
          <a:p>
            <a:pPr lvl="2"/>
            <a:r>
              <a:rPr lang="en-US" altLang="zh-CN" sz="2000">
                <a:latin typeface="Segoe UI Semilight" panose="020B0402040204020203" pitchFamily="34" charset="0"/>
                <a:ea typeface="微软雅黑" panose="020B0503020204020204" pitchFamily="34" charset="-122"/>
              </a:rPr>
              <a:t>Visual Studio Code</a:t>
            </a:r>
            <a:r>
              <a:rPr lang="zh-CN" altLang="en-US" sz="2000">
                <a:latin typeface="Segoe UI Semilight" panose="020B0402040204020203" pitchFamily="34" charset="0"/>
                <a:ea typeface="微软雅黑" panose="020B0503020204020204" pitchFamily="34" charset="-122"/>
              </a:rPr>
              <a:t>，仅限自定义函数项目。</a:t>
            </a:r>
          </a:p>
          <a:p>
            <a:pPr lvl="2"/>
            <a:r>
              <a:rPr lang="en-US" altLang="zh-CN" sz="2000">
                <a:latin typeface="Segoe UI Semilight" panose="020B0402040204020203" pitchFamily="34" charset="0"/>
                <a:ea typeface="微软雅黑" panose="020B0503020204020204" pitchFamily="34" charset="-122"/>
              </a:rPr>
              <a:t>Windows </a:t>
            </a:r>
            <a:r>
              <a:rPr lang="zh-CN" altLang="en-US" sz="2000">
                <a:latin typeface="Segoe UI Semilight" panose="020B0402040204020203" pitchFamily="34" charset="0"/>
                <a:ea typeface="微软雅黑" panose="020B0503020204020204" pitchFamily="34" charset="-122"/>
              </a:rPr>
              <a:t>和 </a:t>
            </a:r>
            <a:r>
              <a:rPr lang="en-US" altLang="zh-CN" sz="2000">
                <a:latin typeface="Segoe UI Semilight" panose="020B0402040204020203" pitchFamily="34" charset="0"/>
                <a:ea typeface="微软雅黑" panose="020B0503020204020204" pitchFamily="34" charset="-122"/>
              </a:rPr>
              <a:t>Mac </a:t>
            </a:r>
            <a:r>
              <a:rPr lang="zh-CN" altLang="en-US" sz="2000">
                <a:latin typeface="Segoe UI Semilight" panose="020B0402040204020203" pitchFamily="34" charset="0"/>
                <a:ea typeface="微软雅黑" panose="020B0503020204020204" pitchFamily="34" charset="-122"/>
              </a:rPr>
              <a:t>上的运行时日志记录。</a:t>
            </a:r>
          </a:p>
          <a:p>
            <a:pPr lvl="1"/>
            <a:r>
              <a:rPr lang="zh-CN" altLang="en-US" sz="2800">
                <a:latin typeface="Segoe UI Semilight" panose="020B0402040204020203" pitchFamily="34" charset="0"/>
                <a:ea typeface="微软雅黑" panose="020B0503020204020204" pitchFamily="34" charset="-122"/>
              </a:rPr>
              <a:t>验证清单文件。</a:t>
            </a:r>
          </a:p>
          <a:p>
            <a:pPr lvl="1"/>
            <a:r>
              <a:rPr lang="zh-CN" altLang="en-US" sz="2800">
                <a:latin typeface="Segoe UI Semilight" panose="020B0402040204020203" pitchFamily="34" charset="0"/>
                <a:ea typeface="微软雅黑" panose="020B0503020204020204" pitchFamily="34" charset="-122"/>
              </a:rPr>
              <a:t>测试所需的 </a:t>
            </a:r>
            <a:r>
              <a:rPr lang="en-US" altLang="zh-CN" sz="2800">
                <a:latin typeface="Segoe UI Semilight" panose="020B0402040204020203" pitchFamily="34" charset="0"/>
                <a:ea typeface="微软雅黑" panose="020B0503020204020204" pitchFamily="34" charset="-122"/>
              </a:rPr>
              <a:t>Office </a:t>
            </a:r>
            <a:r>
              <a:rPr lang="zh-CN" altLang="en-US" sz="2800">
                <a:latin typeface="Segoe UI Semilight" panose="020B0402040204020203" pitchFamily="34" charset="0"/>
                <a:ea typeface="微软雅黑" panose="020B0503020204020204" pitchFamily="34" charset="-122"/>
              </a:rPr>
              <a:t>客户端和平台。</a:t>
            </a:r>
            <a:endParaRPr lang="zh-CN" altLang="en-US" sz="2800" dirty="0">
              <a:latin typeface="Segoe UI Semilight" panose="020B0402040204020203" pitchFamily="34" charset="0"/>
              <a:ea typeface="微软雅黑" panose="020B0503020204020204" pitchFamily="34" charset="-122"/>
            </a:endParaRPr>
          </a:p>
        </p:txBody>
      </p:sp>
    </p:spTree>
    <p:extLst>
      <p:ext uri="{BB962C8B-B14F-4D97-AF65-F5344CB8AC3E}">
        <p14:creationId xmlns:p14="http://schemas.microsoft.com/office/powerpoint/2010/main" val="3587409208"/>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2">
            <a:alpha val="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5CE098-5255-48FA-A9FF-2E1E08A84A8C}"/>
              </a:ext>
            </a:extLst>
          </p:cNvPr>
          <p:cNvSpPr>
            <a:spLocks noGrp="1"/>
          </p:cNvSpPr>
          <p:nvPr>
            <p:ph type="title"/>
          </p:nvPr>
        </p:nvSpPr>
        <p:spPr>
          <a:xfrm>
            <a:off x="571500" y="3525878"/>
            <a:ext cx="9144000" cy="553998"/>
          </a:xfrm>
        </p:spPr>
        <p:txBody>
          <a:bodyPr/>
          <a:lstStyle/>
          <a:p>
            <a:r>
              <a:rPr lang="zh-CN" altLang="en-US" b="1" dirty="0">
                <a:latin typeface="Segoe UI Semibold" panose="020B0702040204020203" pitchFamily="34" charset="0"/>
                <a:ea typeface="微软雅黑" panose="020B0503020204020204" pitchFamily="34" charset="-122"/>
              </a:rPr>
              <a:t>可操作邮件</a:t>
            </a:r>
          </a:p>
        </p:txBody>
      </p:sp>
    </p:spTree>
    <p:extLst>
      <p:ext uri="{BB962C8B-B14F-4D97-AF65-F5344CB8AC3E}">
        <p14:creationId xmlns:p14="http://schemas.microsoft.com/office/powerpoint/2010/main" val="4334838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2EAFA-36BC-48F4-A834-D8F17ACC76DA}"/>
              </a:ext>
            </a:extLst>
          </p:cNvPr>
          <p:cNvSpPr>
            <a:spLocks noGrp="1"/>
          </p:cNvSpPr>
          <p:nvPr>
            <p:ph type="title"/>
          </p:nvPr>
        </p:nvSpPr>
        <p:spPr>
          <a:xfrm>
            <a:off x="584200" y="355600"/>
            <a:ext cx="10515600" cy="553998"/>
          </a:xfrm>
        </p:spPr>
        <p:txBody>
          <a:bodyPr/>
          <a:lstStyle/>
          <a:p>
            <a:r>
              <a:rPr lang="zh-CN" altLang="en-US" b="1" dirty="0">
                <a:latin typeface="Segoe UI Semibold" panose="020B0702040204020203" pitchFamily="34" charset="0"/>
                <a:ea typeface="微软雅黑" panose="020B0503020204020204" pitchFamily="34" charset="-122"/>
              </a:rPr>
              <a:t>可操作邮件概述</a:t>
            </a:r>
          </a:p>
        </p:txBody>
      </p:sp>
      <p:sp>
        <p:nvSpPr>
          <p:cNvPr id="3" name="Text Placeholder 2">
            <a:extLst>
              <a:ext uri="{FF2B5EF4-FFF2-40B4-BE49-F238E27FC236}">
                <a16:creationId xmlns:a16="http://schemas.microsoft.com/office/drawing/2014/main" id="{DFB07F3C-66A6-4881-A3FE-3B643C0646E1}"/>
              </a:ext>
            </a:extLst>
          </p:cNvPr>
          <p:cNvSpPr>
            <a:spLocks noGrp="1"/>
          </p:cNvSpPr>
          <p:nvPr>
            <p:ph type="body" sz="quarter" idx="10"/>
          </p:nvPr>
        </p:nvSpPr>
        <p:spPr/>
        <p:txBody>
          <a:bodyPr>
            <a:normAutofit/>
          </a:bodyPr>
          <a:lstStyle/>
          <a:p>
            <a:pPr marL="0" indent="0">
              <a:buNone/>
            </a:pPr>
            <a:r>
              <a:rPr lang="zh-CN" altLang="en-US">
                <a:latin typeface="Segoe UI" panose="020B0502040204020203" pitchFamily="34" charset="0"/>
                <a:ea typeface="微软雅黑" panose="020B0503020204020204" pitchFamily="34" charset="-122"/>
              </a:rPr>
              <a:t>可操作邮件使用户能够直接通过 </a:t>
            </a:r>
            <a:r>
              <a:rPr lang="en-US" altLang="zh-CN">
                <a:latin typeface="Segoe UI" panose="020B0502040204020203" pitchFamily="34" charset="0"/>
                <a:ea typeface="微软雅黑" panose="020B0503020204020204" pitchFamily="34" charset="-122"/>
              </a:rPr>
              <a:t>Outlook </a:t>
            </a:r>
            <a:r>
              <a:rPr lang="zh-CN" altLang="en-US">
                <a:latin typeface="Segoe UI" panose="020B0502040204020203" pitchFamily="34" charset="0"/>
                <a:ea typeface="微软雅黑" panose="020B0503020204020204" pitchFamily="34" charset="-122"/>
              </a:rPr>
              <a:t>中的消息完成任务，这些消息来自他们每天使用的服务。可操作邮件可以通过组或收件箱连接器发布，也可以直接通过电子邮件发送。</a:t>
            </a:r>
          </a:p>
          <a:p>
            <a:pPr lvl="1"/>
            <a:endParaRPr lang="zh-CN" altLang="en-US">
              <a:latin typeface="Segoe UI" panose="020B0502040204020203" pitchFamily="34" charset="0"/>
              <a:ea typeface="微软雅黑" panose="020B0503020204020204" pitchFamily="34" charset="-122"/>
            </a:endParaRPr>
          </a:p>
          <a:p>
            <a:pPr marL="0" indent="0">
              <a:buNone/>
            </a:pPr>
            <a:r>
              <a:rPr lang="zh-CN" altLang="en-US">
                <a:latin typeface="Segoe UI Semilight" panose="020B0402040204020203" pitchFamily="34" charset="0"/>
                <a:ea typeface="微软雅黑" panose="020B0503020204020204" pitchFamily="34" charset="-122"/>
              </a:rPr>
              <a:t>通过电子邮件发送可操作邮件：</a:t>
            </a:r>
          </a:p>
          <a:p>
            <a:pPr lvl="1"/>
            <a:r>
              <a:rPr lang="zh-CN" altLang="en-US">
                <a:latin typeface="Segoe UI" panose="020B0502040204020203" pitchFamily="34" charset="0"/>
                <a:ea typeface="微软雅黑" panose="020B0503020204020204" pitchFamily="34" charset="-122"/>
              </a:rPr>
              <a:t>收件人必须是个人，而不是组。</a:t>
            </a:r>
          </a:p>
          <a:p>
            <a:pPr lvl="1"/>
            <a:r>
              <a:rPr lang="zh-CN" altLang="en-US">
                <a:latin typeface="Segoe UI" panose="020B0502040204020203" pitchFamily="34" charset="0"/>
                <a:ea typeface="微软雅黑" panose="020B0503020204020204" pitchFamily="34" charset="-122"/>
              </a:rPr>
              <a:t>收件人必须在邮件中可见。不要将收件人放在“密件抄送”字段中。</a:t>
            </a:r>
          </a:p>
          <a:p>
            <a:pPr lvl="1"/>
            <a:r>
              <a:rPr lang="zh-CN" altLang="en-US">
                <a:latin typeface="Segoe UI" panose="020B0502040204020203" pitchFamily="34" charset="0"/>
                <a:ea typeface="微软雅黑" panose="020B0503020204020204" pitchFamily="34" charset="-122"/>
              </a:rPr>
              <a:t>收件人必须拥有 </a:t>
            </a:r>
            <a:r>
              <a:rPr lang="en-US" altLang="zh-CN">
                <a:latin typeface="Segoe UI" panose="020B0502040204020203" pitchFamily="34" charset="0"/>
                <a:ea typeface="微软雅黑" panose="020B0503020204020204" pitchFamily="34" charset="-122"/>
              </a:rPr>
              <a:t>Outlook.com </a:t>
            </a:r>
            <a:r>
              <a:rPr lang="zh-CN" altLang="en-US">
                <a:latin typeface="Segoe UI" panose="020B0502040204020203" pitchFamily="34" charset="0"/>
                <a:ea typeface="微软雅黑" panose="020B0503020204020204" pitchFamily="34" charset="-122"/>
              </a:rPr>
              <a:t>邮箱，或在 </a:t>
            </a:r>
            <a:r>
              <a:rPr lang="en-US" altLang="zh-CN">
                <a:latin typeface="Segoe UI" panose="020B0502040204020203" pitchFamily="34" charset="0"/>
                <a:ea typeface="微软雅黑" panose="020B0503020204020204" pitchFamily="34" charset="-122"/>
              </a:rPr>
              <a:t>Office 365 </a:t>
            </a:r>
            <a:r>
              <a:rPr lang="zh-CN" altLang="en-US">
                <a:latin typeface="Segoe UI" panose="020B0502040204020203" pitchFamily="34" charset="0"/>
                <a:ea typeface="微软雅黑" panose="020B0503020204020204" pitchFamily="34" charset="-122"/>
              </a:rPr>
              <a:t>中拥有 </a:t>
            </a:r>
            <a:r>
              <a:rPr lang="en-US" altLang="zh-CN">
                <a:latin typeface="Segoe UI" panose="020B0502040204020203" pitchFamily="34" charset="0"/>
                <a:ea typeface="微软雅黑" panose="020B0503020204020204" pitchFamily="34" charset="-122"/>
              </a:rPr>
              <a:t>Exchange Online </a:t>
            </a:r>
            <a:r>
              <a:rPr lang="zh-CN" altLang="en-US">
                <a:latin typeface="Segoe UI" panose="020B0502040204020203" pitchFamily="34" charset="0"/>
                <a:ea typeface="微软雅黑" panose="020B0503020204020204" pitchFamily="34" charset="-122"/>
              </a:rPr>
              <a:t>邮箱。</a:t>
            </a:r>
          </a:p>
          <a:p>
            <a:pPr lvl="1"/>
            <a:endParaRPr lang="zh-CN" altLang="en-US" dirty="0">
              <a:latin typeface="Segoe UI" panose="020B0502040204020203" pitchFamily="34" charset="0"/>
              <a:ea typeface="微软雅黑" panose="020B0503020204020204" pitchFamily="34" charset="-122"/>
            </a:endParaRPr>
          </a:p>
        </p:txBody>
      </p:sp>
    </p:spTree>
    <p:extLst>
      <p:ext uri="{BB962C8B-B14F-4D97-AF65-F5344CB8AC3E}">
        <p14:creationId xmlns:p14="http://schemas.microsoft.com/office/powerpoint/2010/main" val="3023421843"/>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E447A-B73D-49ED-917E-B8AF76B34BF8}"/>
              </a:ext>
            </a:extLst>
          </p:cNvPr>
          <p:cNvSpPr>
            <a:spLocks noGrp="1"/>
          </p:cNvSpPr>
          <p:nvPr>
            <p:ph type="title"/>
          </p:nvPr>
        </p:nvSpPr>
        <p:spPr>
          <a:xfrm>
            <a:off x="584200" y="184245"/>
            <a:ext cx="10515600" cy="553998"/>
          </a:xfrm>
        </p:spPr>
        <p:txBody>
          <a:bodyPr/>
          <a:lstStyle/>
          <a:p>
            <a:r>
              <a:rPr lang="zh-CN" altLang="en-US" b="1" dirty="0">
                <a:latin typeface="Segoe UI Semibold" panose="020B0702040204020203" pitchFamily="34" charset="0"/>
                <a:ea typeface="微软雅黑" panose="020B0503020204020204" pitchFamily="34" charset="-122"/>
              </a:rPr>
              <a:t>带有自适应卡的可操作邮件</a:t>
            </a:r>
          </a:p>
        </p:txBody>
      </p:sp>
      <p:sp>
        <p:nvSpPr>
          <p:cNvPr id="3" name="Text Placeholder 2">
            <a:extLst>
              <a:ext uri="{FF2B5EF4-FFF2-40B4-BE49-F238E27FC236}">
                <a16:creationId xmlns:a16="http://schemas.microsoft.com/office/drawing/2014/main" id="{D120D4BF-97B1-4BE1-BE6B-9DC3113FD593}"/>
              </a:ext>
            </a:extLst>
          </p:cNvPr>
          <p:cNvSpPr>
            <a:spLocks noGrp="1"/>
          </p:cNvSpPr>
          <p:nvPr>
            <p:ph type="body" sz="quarter" idx="10"/>
          </p:nvPr>
        </p:nvSpPr>
        <p:spPr/>
        <p:txBody>
          <a:bodyPr>
            <a:normAutofit/>
          </a:bodyPr>
          <a:lstStyle/>
          <a:p>
            <a:pPr marL="0" indent="0">
              <a:buNone/>
            </a:pPr>
            <a:r>
              <a:rPr lang="zh-CN" altLang="en-US">
                <a:latin typeface="Segoe UI Semilight" panose="020B0402040204020203" pitchFamily="34" charset="0"/>
                <a:ea typeface="微软雅黑" panose="020B0503020204020204" pitchFamily="34" charset="-122"/>
              </a:rPr>
              <a:t>自适应卡可立即收发信息，其用户界面允许用户查看卡并与之交互。自适应卡允许用户快速响应，而无需打开应用。</a:t>
            </a:r>
          </a:p>
          <a:p>
            <a:r>
              <a:rPr lang="zh-CN" altLang="en-US">
                <a:latin typeface="Segoe UI Semilight" panose="020B0402040204020203" pitchFamily="34" charset="0"/>
                <a:ea typeface="微软雅黑" panose="020B0503020204020204" pitchFamily="34" charset="-122"/>
              </a:rPr>
              <a:t>自适应卡布局：</a:t>
            </a:r>
          </a:p>
          <a:p>
            <a:pPr lvl="1"/>
            <a:r>
              <a:rPr lang="zh-CN" altLang="en-US">
                <a:latin typeface="Segoe UI" panose="020B0502040204020203" pitchFamily="34" charset="0"/>
                <a:ea typeface="微软雅黑" panose="020B0503020204020204" pitchFamily="34" charset="-122"/>
                <a:cs typeface="Segoe UI" panose="020B0502040204020203" pitchFamily="34" charset="0"/>
              </a:rPr>
              <a:t>标题。</a:t>
            </a:r>
          </a:p>
          <a:p>
            <a:pPr lvl="1"/>
            <a:r>
              <a:rPr lang="zh-CN" altLang="en-US">
                <a:latin typeface="Segoe UI" panose="020B0502040204020203" pitchFamily="34" charset="0"/>
                <a:ea typeface="微软雅黑" panose="020B0503020204020204" pitchFamily="34" charset="-122"/>
                <a:cs typeface="Segoe UI" panose="020B0502040204020203" pitchFamily="34" charset="0"/>
              </a:rPr>
              <a:t>描述文本。</a:t>
            </a:r>
          </a:p>
          <a:p>
            <a:pPr lvl="1"/>
            <a:r>
              <a:rPr lang="zh-CN" altLang="en-US">
                <a:latin typeface="Segoe UI" panose="020B0502040204020203" pitchFamily="34" charset="0"/>
                <a:ea typeface="微软雅黑" panose="020B0503020204020204" pitchFamily="34" charset="-122"/>
                <a:cs typeface="Segoe UI" panose="020B0502040204020203" pitchFamily="34" charset="0"/>
              </a:rPr>
              <a:t>一列或多列详细信息。</a:t>
            </a:r>
          </a:p>
          <a:p>
            <a:pPr marL="228600" lvl="1"/>
            <a:r>
              <a:rPr lang="zh-CN" altLang="en-US" sz="2800">
                <a:latin typeface="Segoe UI Semilight" panose="020B0402040204020203" pitchFamily="34" charset="0"/>
                <a:ea typeface="微软雅黑" panose="020B0503020204020204" pitchFamily="34" charset="-122"/>
                <a:cs typeface="Segoe UI Semilight" panose="020B0402040204020203" pitchFamily="34" charset="0"/>
              </a:rPr>
              <a:t>刷新自适应卡：</a:t>
            </a:r>
          </a:p>
          <a:p>
            <a:pPr lvl="1"/>
            <a:r>
              <a:rPr lang="zh-CN" altLang="en-US">
                <a:latin typeface="Segoe UI" panose="020B0502040204020203" pitchFamily="34" charset="0"/>
                <a:ea typeface="微软雅黑" panose="020B0503020204020204" pitchFamily="34" charset="-122"/>
                <a:cs typeface="Segoe UI" panose="020B0502040204020203" pitchFamily="34" charset="0"/>
              </a:rPr>
              <a:t>审批场景。</a:t>
            </a:r>
          </a:p>
          <a:p>
            <a:pPr lvl="1"/>
            <a:r>
              <a:rPr lang="zh-CN" altLang="en-US">
                <a:latin typeface="Segoe UI" panose="020B0502040204020203" pitchFamily="34" charset="0"/>
                <a:ea typeface="微软雅黑" panose="020B0503020204020204" pitchFamily="34" charset="-122"/>
                <a:cs typeface="Segoe UI" panose="020B0502040204020203" pitchFamily="34" charset="0"/>
              </a:rPr>
              <a:t>任务状态。</a:t>
            </a:r>
          </a:p>
          <a:p>
            <a:pPr lvl="1"/>
            <a:r>
              <a:rPr lang="zh-CN" altLang="en-US">
                <a:latin typeface="Segoe UI" panose="020B0502040204020203" pitchFamily="34" charset="0"/>
                <a:ea typeface="微软雅黑" panose="020B0503020204020204" pitchFamily="34" charset="-122"/>
                <a:cs typeface="Segoe UI" panose="020B0502040204020203" pitchFamily="34" charset="0"/>
              </a:rPr>
              <a:t>调查。</a:t>
            </a:r>
          </a:p>
          <a:p>
            <a:pPr marL="228600" lvl="1"/>
            <a:endParaRPr lang="zh-CN" altLang="en-US" sz="2800">
              <a:latin typeface="Segoe UI Semilight" panose="020B0402040204020203" pitchFamily="34" charset="0"/>
              <a:ea typeface="微软雅黑" panose="020B0503020204020204" pitchFamily="34" charset="-122"/>
              <a:cs typeface="Segoe UI Semilight" panose="020B0402040204020203" pitchFamily="34" charset="0"/>
            </a:endParaRPr>
          </a:p>
          <a:p>
            <a:pPr lvl="1"/>
            <a:endParaRPr lang="zh-CN" altLang="en-US" dirty="0">
              <a:latin typeface="Segoe UI" panose="020B0502040204020203" pitchFamily="34" charset="0"/>
              <a:ea typeface="微软雅黑" panose="020B0503020204020204" pitchFamily="34" charset="-122"/>
              <a:cs typeface="Segoe UI" panose="020B0502040204020203" pitchFamily="34" charset="0"/>
            </a:endParaRPr>
          </a:p>
        </p:txBody>
      </p:sp>
    </p:spTree>
    <p:extLst>
      <p:ext uri="{BB962C8B-B14F-4D97-AF65-F5344CB8AC3E}">
        <p14:creationId xmlns:p14="http://schemas.microsoft.com/office/powerpoint/2010/main" val="2832427024"/>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D8665D-5A50-4F07-9D33-48CCD3FD74C7}"/>
              </a:ext>
            </a:extLst>
          </p:cNvPr>
          <p:cNvSpPr>
            <a:spLocks noGrp="1"/>
          </p:cNvSpPr>
          <p:nvPr>
            <p:ph type="title"/>
          </p:nvPr>
        </p:nvSpPr>
        <p:spPr/>
        <p:txBody>
          <a:bodyPr/>
          <a:lstStyle/>
          <a:p>
            <a:r>
              <a:rPr lang="zh-CN" altLang="en-US" b="1" dirty="0">
                <a:latin typeface="Segoe UI Semibold" panose="020B0702040204020203" pitchFamily="34" charset="0"/>
                <a:ea typeface="微软雅黑" panose="020B0503020204020204" pitchFamily="34" charset="-122"/>
              </a:rPr>
              <a:t>演示</a:t>
            </a:r>
          </a:p>
        </p:txBody>
      </p:sp>
      <p:sp>
        <p:nvSpPr>
          <p:cNvPr id="3" name="Rectangle 2">
            <a:extLst>
              <a:ext uri="{FF2B5EF4-FFF2-40B4-BE49-F238E27FC236}">
                <a16:creationId xmlns:a16="http://schemas.microsoft.com/office/drawing/2014/main" id="{BEC37AB2-ABE2-4253-8225-E7BF1EDB068C}"/>
              </a:ext>
            </a:extLst>
          </p:cNvPr>
          <p:cNvSpPr/>
          <p:nvPr/>
        </p:nvSpPr>
        <p:spPr>
          <a:xfrm>
            <a:off x="4969869" y="3164568"/>
            <a:ext cx="6900466" cy="523220"/>
          </a:xfrm>
          <a:prstGeom prst="rect">
            <a:avLst/>
          </a:prstGeom>
        </p:spPr>
        <p:txBody>
          <a:bodyPr wrap="square" anchor="t">
            <a:spAutoFit/>
          </a:bodyPr>
          <a:lstStyle/>
          <a:p>
            <a:pPr defTabSz="932742">
              <a:spcBef>
                <a:spcPct val="20000"/>
              </a:spcBef>
              <a:buSzPct val="90000"/>
            </a:pPr>
            <a:r>
              <a:rPr lang="zh-CN" altLang="en-US" sz="2800">
                <a:gradFill>
                  <a:gsLst>
                    <a:gs pos="1250">
                      <a:schemeClr val="tx1"/>
                    </a:gs>
                    <a:gs pos="100000">
                      <a:schemeClr val="tx1"/>
                    </a:gs>
                  </a:gsLst>
                  <a:lin ang="5400000" scaled="0"/>
                </a:gradFill>
                <a:latin typeface="Segoe UI" panose="020B0502040204020203" pitchFamily="34" charset="0"/>
                <a:ea typeface="微软雅黑" panose="020B0503020204020204" pitchFamily="34" charset="-122"/>
                <a:cs typeface="Segoe UI Semilight"/>
              </a:rPr>
              <a:t>了解可操作邮件</a:t>
            </a:r>
            <a:endParaRPr lang="zh-CN" altLang="en-US" sz="2800" dirty="0">
              <a:gradFill>
                <a:gsLst>
                  <a:gs pos="1250">
                    <a:schemeClr val="tx1"/>
                  </a:gs>
                  <a:gs pos="100000">
                    <a:schemeClr val="tx1"/>
                  </a:gs>
                </a:gsLst>
                <a:lin ang="5400000" scaled="0"/>
              </a:gradFill>
              <a:latin typeface="Segoe UI" panose="020B0502040204020203" pitchFamily="34" charset="0"/>
              <a:ea typeface="微软雅黑" panose="020B0503020204020204" pitchFamily="34" charset="-122"/>
              <a:cs typeface="Segoe UI Semilight"/>
            </a:endParaRPr>
          </a:p>
        </p:txBody>
      </p:sp>
    </p:spTree>
    <p:extLst>
      <p:ext uri="{BB962C8B-B14F-4D97-AF65-F5344CB8AC3E}">
        <p14:creationId xmlns:p14="http://schemas.microsoft.com/office/powerpoint/2010/main" val="976998118"/>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lumMod val="95000"/>
            <a:alpha val="0"/>
          </a:schemeClr>
        </a:solid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3971D151-9E9B-4EFB-A10C-8CBF0ED06559}"/>
              </a:ext>
            </a:extLst>
          </p:cNvPr>
          <p:cNvSpPr>
            <a:spLocks noGrp="1"/>
          </p:cNvSpPr>
          <p:nvPr>
            <p:ph type="title"/>
          </p:nvPr>
        </p:nvSpPr>
        <p:spPr>
          <a:xfrm>
            <a:off x="588263" y="457200"/>
            <a:ext cx="11018520" cy="984885"/>
          </a:xfrm>
        </p:spPr>
        <p:txBody>
          <a:bodyPr/>
          <a:lstStyle/>
          <a:p>
            <a:pPr lvl="0">
              <a:defRPr/>
            </a:pPr>
            <a:r>
              <a:rPr lang="zh-CN" altLang="en-US" b="1" dirty="0">
                <a:gradFill>
                  <a:gsLst>
                    <a:gs pos="7051">
                      <a:srgbClr val="000000"/>
                    </a:gs>
                    <a:gs pos="20000">
                      <a:srgbClr val="000000"/>
                    </a:gs>
                  </a:gsLst>
                  <a:lin ang="5400000" scaled="1"/>
                </a:gradFill>
                <a:latin typeface="Segoe UI Semibold" panose="020B0702040204020203" pitchFamily="34" charset="0"/>
                <a:ea typeface="微软雅黑" panose="020B0503020204020204" pitchFamily="34" charset="-122"/>
              </a:rPr>
              <a:t>感谢你的加入</a:t>
            </a:r>
            <a:r>
              <a:rPr lang="zh-CN" altLang="en-US" dirty="0">
                <a:gradFill>
                  <a:gsLst>
                    <a:gs pos="7051">
                      <a:srgbClr val="000000"/>
                    </a:gs>
                    <a:gs pos="20000">
                      <a:srgbClr val="000000"/>
                    </a:gs>
                  </a:gsLst>
                  <a:lin ang="5400000" scaled="1"/>
                </a:gradFill>
                <a:latin typeface="Segoe UI Semibold" panose="020B0702040204020203" pitchFamily="34" charset="0"/>
                <a:ea typeface="微软雅黑" panose="020B0503020204020204" pitchFamily="34" charset="-122"/>
              </a:rPr>
              <a:t>！</a:t>
            </a:r>
            <a:br>
              <a:rPr lang="zh-CN" altLang="en-US" dirty="0">
                <a:latin typeface="Segoe UI Semibold" panose="020B0702040204020203" pitchFamily="34" charset="0"/>
                <a:ea typeface="微软雅黑" panose="020B0503020204020204" pitchFamily="34" charset="-122"/>
              </a:rPr>
            </a:br>
            <a:r>
              <a:rPr lang="zh-CN" altLang="en-US" sz="2800" spc="0" dirty="0">
                <a:solidFill>
                  <a:schemeClr val="accent1"/>
                </a:solidFill>
                <a:latin typeface="Segoe UI" panose="020B0502040204020203" pitchFamily="34" charset="0"/>
                <a:ea typeface="微软雅黑" panose="020B0503020204020204" pitchFamily="34" charset="-122"/>
              </a:rPr>
              <a:t>适用于 </a:t>
            </a:r>
            <a:r>
              <a:rPr lang="en-US" altLang="zh-CN" sz="2800" spc="0" dirty="0">
                <a:solidFill>
                  <a:schemeClr val="accent1"/>
                </a:solidFill>
                <a:latin typeface="Segoe UI" panose="020B0502040204020203" pitchFamily="34" charset="0"/>
                <a:ea typeface="微软雅黑" panose="020B0503020204020204" pitchFamily="34" charset="-122"/>
              </a:rPr>
              <a:t>Microsoft 365 </a:t>
            </a:r>
            <a:r>
              <a:rPr lang="zh-CN" altLang="en-US" sz="2800" spc="0" dirty="0">
                <a:solidFill>
                  <a:schemeClr val="accent1"/>
                </a:solidFill>
                <a:latin typeface="Segoe UI" panose="020B0502040204020203" pitchFamily="34" charset="0"/>
                <a:ea typeface="微软雅黑" panose="020B0503020204020204" pitchFamily="34" charset="-122"/>
              </a:rPr>
              <a:t>开发人员的资源</a:t>
            </a:r>
            <a:endParaRPr lang="zh-CN" altLang="en-US" dirty="0">
              <a:latin typeface="Segoe UI" panose="020B0502040204020203" pitchFamily="34" charset="0"/>
              <a:ea typeface="微软雅黑" panose="020B0503020204020204" pitchFamily="34" charset="-122"/>
            </a:endParaRPr>
          </a:p>
        </p:txBody>
      </p:sp>
      <p:pic>
        <p:nvPicPr>
          <p:cNvPr id="11" name="Picture 10">
            <a:extLst>
              <a:ext uri="{FF2B5EF4-FFF2-40B4-BE49-F238E27FC236}">
                <a16:creationId xmlns:a16="http://schemas.microsoft.com/office/drawing/2014/main" id="{06CBD086-5527-4E8C-BDD4-9107BCDA174C}"/>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399128" y="3212905"/>
            <a:ext cx="997867" cy="997867"/>
          </a:xfrm>
          <a:prstGeom prst="rect">
            <a:avLst/>
          </a:prstGeom>
        </p:spPr>
      </p:pic>
      <p:pic>
        <p:nvPicPr>
          <p:cNvPr id="14" name="Picture 13">
            <a:extLst>
              <a:ext uri="{FF2B5EF4-FFF2-40B4-BE49-F238E27FC236}">
                <a16:creationId xmlns:a16="http://schemas.microsoft.com/office/drawing/2014/main" id="{D0B739D4-C152-4071-AE8A-A8C1537552F7}"/>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538080" y="4644463"/>
            <a:ext cx="719962" cy="719962"/>
          </a:xfrm>
          <a:prstGeom prst="rect">
            <a:avLst/>
          </a:prstGeom>
        </p:spPr>
      </p:pic>
      <p:sp>
        <p:nvSpPr>
          <p:cNvPr id="15" name="Content Placeholder 2">
            <a:extLst>
              <a:ext uri="{FF2B5EF4-FFF2-40B4-BE49-F238E27FC236}">
                <a16:creationId xmlns:a16="http://schemas.microsoft.com/office/drawing/2014/main" id="{238DF2FA-CF7D-4F58-82A1-D6078695866B}"/>
              </a:ext>
            </a:extLst>
          </p:cNvPr>
          <p:cNvSpPr txBox="1">
            <a:spLocks/>
          </p:cNvSpPr>
          <p:nvPr/>
        </p:nvSpPr>
        <p:spPr>
          <a:xfrm>
            <a:off x="1547145" y="4621267"/>
            <a:ext cx="8542252" cy="1280351"/>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zh-CN" altLang="en-US" sz="2000" b="1" i="0" u="none" strike="noStrike" kern="1200" cap="none" spc="0" normalizeH="0" baseline="0" noProof="0" dirty="0">
                <a:ln>
                  <a:noFill/>
                </a:ln>
                <a:solidFill>
                  <a:srgbClr val="1A1A1A"/>
                </a:solidFill>
                <a:effectLst/>
                <a:uLnTx/>
                <a:uFillTx/>
                <a:latin typeface="Segoe UI Semibold" panose="020B0702040204020203" pitchFamily="34" charset="0"/>
                <a:ea typeface="微软雅黑" panose="020B0503020204020204" pitchFamily="34" charset="-122"/>
                <a:cs typeface="Segoe UI" panose="020B0502040204020203" pitchFamily="34" charset="0"/>
              </a:rPr>
              <a:t>查看 </a:t>
            </a:r>
            <a:r>
              <a:rPr kumimoji="0" lang="en-US" altLang="zh-CN" sz="2000" b="1" i="0" u="none" strike="noStrike" kern="1200" cap="none" spc="0" normalizeH="0" baseline="0" noProof="0" dirty="0">
                <a:ln>
                  <a:noFill/>
                </a:ln>
                <a:solidFill>
                  <a:srgbClr val="1A1A1A"/>
                </a:solidFill>
                <a:effectLst/>
                <a:uLnTx/>
                <a:uFillTx/>
                <a:latin typeface="Segoe UI Semibold" panose="020B0702040204020203" pitchFamily="34" charset="0"/>
                <a:ea typeface="微软雅黑" panose="020B0503020204020204" pitchFamily="34" charset="-122"/>
                <a:cs typeface="Segoe UI" panose="020B0502040204020203" pitchFamily="34" charset="0"/>
              </a:rPr>
              <a:t>Microsoft 365 </a:t>
            </a:r>
            <a:r>
              <a:rPr kumimoji="0" lang="zh-CN" altLang="en-US" sz="2000" b="1" i="0" u="none" strike="noStrike" kern="1200" cap="none" spc="0" normalizeH="0" baseline="0" noProof="0" dirty="0">
                <a:ln>
                  <a:noFill/>
                </a:ln>
                <a:solidFill>
                  <a:srgbClr val="1A1A1A"/>
                </a:solidFill>
                <a:effectLst/>
                <a:uLnTx/>
                <a:uFillTx/>
                <a:latin typeface="Segoe UI Semibold" panose="020B0702040204020203" pitchFamily="34" charset="0"/>
                <a:ea typeface="微软雅黑" panose="020B0503020204020204" pitchFamily="34" charset="-122"/>
                <a:cs typeface="Segoe UI" panose="020B0502040204020203" pitchFamily="34" charset="0"/>
              </a:rPr>
              <a:t>开发人员中心！</a:t>
            </a:r>
            <a:r>
              <a:rPr kumimoji="0" lang="zh-CN" altLang="en-US" sz="2000" b="0" i="0" u="none" strike="noStrike" kern="1200" cap="none" spc="0" normalizeH="0" baseline="0" noProof="0" dirty="0">
                <a:ln>
                  <a:noFill/>
                </a:ln>
                <a:solidFill>
                  <a:srgbClr val="1A1A1A"/>
                </a:solidFill>
                <a:effectLst/>
                <a:uLnTx/>
                <a:uFillTx/>
                <a:latin typeface="Segoe UI" panose="020B0502040204020203" pitchFamily="34" charset="0"/>
                <a:ea typeface="微软雅黑" panose="020B0503020204020204" pitchFamily="34" charset="-122"/>
                <a:cs typeface="Segoe UI" panose="020B0502040204020203" pitchFamily="34" charset="0"/>
              </a:rPr>
              <a:t>获取最新的 </a:t>
            </a:r>
            <a:r>
              <a:rPr kumimoji="0" lang="en-US" altLang="zh-CN" sz="2000" b="0" i="0" u="none" strike="noStrike" kern="1200" cap="none" spc="0" normalizeH="0" baseline="0" noProof="0" dirty="0">
                <a:ln>
                  <a:noFill/>
                </a:ln>
                <a:solidFill>
                  <a:srgbClr val="1A1A1A"/>
                </a:solidFill>
                <a:effectLst/>
                <a:uLnTx/>
                <a:uFillTx/>
                <a:latin typeface="Segoe UI" panose="020B0502040204020203" pitchFamily="34" charset="0"/>
                <a:ea typeface="微软雅黑" panose="020B0503020204020204" pitchFamily="34" charset="-122"/>
                <a:cs typeface="Segoe UI" panose="020B0502040204020203" pitchFamily="34" charset="0"/>
              </a:rPr>
              <a:t>Microsoft 365 </a:t>
            </a:r>
            <a:r>
              <a:rPr kumimoji="0" lang="zh-CN" altLang="en-US" sz="2000" b="0" i="0" u="none" strike="noStrike" kern="1200" cap="none" spc="0" normalizeH="0" baseline="0" noProof="0" dirty="0">
                <a:ln>
                  <a:noFill/>
                </a:ln>
                <a:solidFill>
                  <a:srgbClr val="1A1A1A"/>
                </a:solidFill>
                <a:effectLst/>
                <a:uLnTx/>
                <a:uFillTx/>
                <a:latin typeface="Segoe UI" panose="020B0502040204020203" pitchFamily="34" charset="0"/>
                <a:ea typeface="微软雅黑" panose="020B0503020204020204" pitchFamily="34" charset="-122"/>
                <a:cs typeface="Segoe UI" panose="020B0502040204020203" pitchFamily="34" charset="0"/>
              </a:rPr>
              <a:t>开发人员文档、培训、博客文章等。</a:t>
            </a:r>
            <a:r>
              <a:rPr lang="en-US" altLang="zh-CN" sz="1800" dirty="0">
                <a:solidFill>
                  <a:srgbClr val="0078D4"/>
                </a:solidFill>
                <a:latin typeface="Segoe UI" panose="020B0502040204020203" pitchFamily="34" charset="0"/>
                <a:ea typeface="微软雅黑" panose="020B0503020204020204" pitchFamily="34" charset="-122"/>
                <a:hlinkClick r:id="rId5"/>
              </a:rPr>
              <a:t>https://developer.Microsoft.com/Microsoft-365</a:t>
            </a:r>
            <a:endParaRPr lang="zh-CN" altLang="en-US" sz="1800" dirty="0">
              <a:solidFill>
                <a:srgbClr val="0078D4"/>
              </a:solidFill>
              <a:latin typeface="Segoe UI" panose="020B0502040204020203" pitchFamily="34" charset="0"/>
              <a:ea typeface="微软雅黑" panose="020B0503020204020204" pitchFamily="34" charset="-122"/>
            </a:endParaRP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zh-CN" altLang="en-US" sz="1800" b="0" i="0" u="none" strike="noStrike" kern="1200" cap="none" spc="0" normalizeH="0" baseline="0" noProof="0" dirty="0">
              <a:ln>
                <a:noFill/>
              </a:ln>
              <a:solidFill>
                <a:srgbClr val="0078D4"/>
              </a:solidFill>
              <a:effectLst/>
              <a:uLnTx/>
              <a:uFillTx/>
              <a:latin typeface="Segoe UI" panose="020B0502040204020203" pitchFamily="34" charset="0"/>
              <a:ea typeface="微软雅黑" panose="020B0503020204020204" pitchFamily="34" charset="-122"/>
              <a:cs typeface="Segoe UI" panose="020B0502040204020203" pitchFamily="34" charset="0"/>
            </a:endParaRP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zh-CN" altLang="en-US" sz="1800" b="0" i="0" u="none" strike="noStrike" kern="1200" cap="none" spc="0" normalizeH="0" baseline="0" noProof="0" dirty="0">
              <a:ln>
                <a:noFill/>
              </a:ln>
              <a:solidFill>
                <a:srgbClr val="0078D4"/>
              </a:solidFill>
              <a:effectLst/>
              <a:uLnTx/>
              <a:uFillTx/>
              <a:latin typeface="Segoe UI" panose="020B0502040204020203" pitchFamily="34" charset="0"/>
              <a:ea typeface="微软雅黑" panose="020B0503020204020204" pitchFamily="34" charset="-122"/>
              <a:cs typeface="Segoe UI" panose="020B0502040204020203" pitchFamily="34" charset="0"/>
            </a:endParaRPr>
          </a:p>
        </p:txBody>
      </p:sp>
      <p:sp>
        <p:nvSpPr>
          <p:cNvPr id="16" name="Content Placeholder 2">
            <a:extLst>
              <a:ext uri="{FF2B5EF4-FFF2-40B4-BE49-F238E27FC236}">
                <a16:creationId xmlns:a16="http://schemas.microsoft.com/office/drawing/2014/main" id="{1CF0D5F8-D8BA-4DFF-B137-F81100F2005D}"/>
              </a:ext>
            </a:extLst>
          </p:cNvPr>
          <p:cNvSpPr txBox="1">
            <a:spLocks/>
          </p:cNvSpPr>
          <p:nvPr/>
        </p:nvSpPr>
        <p:spPr>
          <a:xfrm>
            <a:off x="1559671" y="3307136"/>
            <a:ext cx="9575432" cy="1027974"/>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zh-CN" altLang="en-US" sz="2000" b="1" i="0" u="none" strike="noStrike" kern="1200" cap="none" spc="0" normalizeH="0" baseline="0" noProof="0">
                <a:ln>
                  <a:noFill/>
                </a:ln>
                <a:solidFill>
                  <a:srgbClr val="1A1A1A"/>
                </a:solidFill>
                <a:effectLst/>
                <a:uLnTx/>
                <a:uFillTx/>
                <a:latin typeface="Segoe UI Semibold" panose="020B0702040204020203" pitchFamily="34" charset="0"/>
                <a:ea typeface="微软雅黑" panose="020B0503020204020204" pitchFamily="34" charset="-122"/>
                <a:cs typeface="Segoe UI" panose="020B0502040204020203" pitchFamily="34" charset="0"/>
              </a:rPr>
              <a:t>获得 </a:t>
            </a:r>
            <a:r>
              <a:rPr kumimoji="0" lang="en-US" altLang="zh-CN" sz="2000" b="1" i="0" u="none" strike="noStrike" kern="1200" cap="none" spc="0" normalizeH="0" baseline="0" noProof="0">
                <a:ln>
                  <a:noFill/>
                </a:ln>
                <a:solidFill>
                  <a:srgbClr val="1A1A1A"/>
                </a:solidFill>
                <a:effectLst/>
                <a:uLnTx/>
                <a:uFillTx/>
                <a:latin typeface="Segoe UI Semibold" panose="020B0702040204020203" pitchFamily="34" charset="0"/>
                <a:ea typeface="微软雅黑" panose="020B0503020204020204" pitchFamily="34" charset="-122"/>
                <a:cs typeface="Segoe UI" panose="020B0502040204020203" pitchFamily="34" charset="0"/>
              </a:rPr>
              <a:t>Microsoft 365 </a:t>
            </a:r>
            <a:r>
              <a:rPr kumimoji="0" lang="zh-CN" altLang="en-US" sz="2000" b="1" i="0" u="none" strike="noStrike" kern="1200" cap="none" spc="0" normalizeH="0" baseline="0" noProof="0">
                <a:ln>
                  <a:noFill/>
                </a:ln>
                <a:solidFill>
                  <a:srgbClr val="1A1A1A"/>
                </a:solidFill>
                <a:effectLst/>
                <a:uLnTx/>
                <a:uFillTx/>
                <a:latin typeface="Segoe UI Semibold" panose="020B0702040204020203" pitchFamily="34" charset="0"/>
                <a:ea typeface="微软雅黑" panose="020B0503020204020204" pitchFamily="34" charset="-122"/>
                <a:cs typeface="Segoe UI" panose="020B0502040204020203" pitchFamily="34" charset="0"/>
              </a:rPr>
              <a:t>认证！</a:t>
            </a:r>
            <a:r>
              <a:rPr kumimoji="0" lang="zh-CN" altLang="en-US" sz="2000" b="0" i="0" u="none" strike="noStrike" kern="1200" cap="none" spc="0" normalizeH="0" baseline="0" noProof="0">
                <a:ln>
                  <a:noFill/>
                </a:ln>
                <a:solidFill>
                  <a:srgbClr val="1A1A1A"/>
                </a:solidFill>
                <a:effectLst/>
                <a:uLnTx/>
                <a:uFillTx/>
                <a:latin typeface="Segoe UI" panose="020B0502040204020203" pitchFamily="34" charset="0"/>
                <a:ea typeface="微软雅黑" panose="020B0503020204020204" pitchFamily="34" charset="-122"/>
                <a:cs typeface="Segoe UI" panose="020B0502040204020203" pitchFamily="34" charset="0"/>
              </a:rPr>
              <a:t>获得 </a:t>
            </a:r>
            <a:r>
              <a:rPr kumimoji="0" lang="en-US" altLang="zh-CN" sz="2000" b="0" i="0" u="none" strike="noStrike" kern="1200" cap="none" spc="0" normalizeH="0" baseline="0" noProof="0">
                <a:ln>
                  <a:noFill/>
                </a:ln>
                <a:solidFill>
                  <a:srgbClr val="1A1A1A"/>
                </a:solidFill>
                <a:effectLst/>
                <a:uLnTx/>
                <a:uFillTx/>
                <a:latin typeface="Segoe UI" panose="020B0502040204020203" pitchFamily="34" charset="0"/>
                <a:ea typeface="微软雅黑" panose="020B0503020204020204" pitchFamily="34" charset="-122"/>
                <a:cs typeface="Segoe UI" panose="020B0502040204020203" pitchFamily="34" charset="0"/>
              </a:rPr>
              <a:t>Developer Associate </a:t>
            </a:r>
            <a:r>
              <a:rPr kumimoji="0" lang="zh-CN" altLang="en-US" sz="2000" b="0" i="0" u="none" strike="noStrike" kern="1200" cap="none" spc="0" normalizeH="0" baseline="0" noProof="0">
                <a:ln>
                  <a:noFill/>
                </a:ln>
                <a:solidFill>
                  <a:srgbClr val="1A1A1A"/>
                </a:solidFill>
                <a:effectLst/>
                <a:uLnTx/>
                <a:uFillTx/>
                <a:latin typeface="Segoe UI" panose="020B0502040204020203" pitchFamily="34" charset="0"/>
                <a:ea typeface="微软雅黑" panose="020B0503020204020204" pitchFamily="34" charset="-122"/>
                <a:cs typeface="Segoe UI" panose="020B0502040204020203" pitchFamily="34" charset="0"/>
              </a:rPr>
              <a:t>认证</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zh-CN" altLang="en-US" sz="1800" b="0" i="0" u="none" strike="noStrike" kern="1200" cap="none" spc="0" normalizeH="0" baseline="0" noProof="0">
                <a:ln>
                  <a:noFill/>
                </a:ln>
                <a:solidFill>
                  <a:srgbClr val="0078D4"/>
                </a:solidFill>
                <a:effectLst/>
                <a:uLnTx/>
                <a:uFillTx/>
                <a:latin typeface="Segoe UI" panose="020B0502040204020203" pitchFamily="34" charset="0"/>
                <a:ea typeface="微软雅黑" panose="020B0503020204020204" pitchFamily="34" charset="-122"/>
                <a:cs typeface="Segoe UI" panose="020B0502040204020203" pitchFamily="34" charset="0"/>
                <a:hlinkClick r:id="rId6">
                  <a:extLst>
                    <a:ext uri="{A12FA001-AC4F-418D-AE19-62706E023703}">
                      <ahyp:hlinkClr xmlns:ahyp="http://schemas.microsoft.com/office/drawing/2018/hyperlinkcolor" val="tx"/>
                    </a:ext>
                  </a:extLst>
                </a:hlinkClick>
              </a:rPr>
              <a:t>考试 </a:t>
            </a:r>
            <a:r>
              <a:rPr kumimoji="0" lang="en-US" altLang="zh-CN" sz="1800" b="0" i="0" u="none" strike="noStrike" kern="1200" cap="none" spc="0" normalizeH="0" baseline="0" noProof="0">
                <a:ln>
                  <a:noFill/>
                </a:ln>
                <a:solidFill>
                  <a:srgbClr val="0078D4"/>
                </a:solidFill>
                <a:effectLst/>
                <a:uLnTx/>
                <a:uFillTx/>
                <a:latin typeface="Segoe UI" panose="020B0502040204020203" pitchFamily="34" charset="0"/>
                <a:ea typeface="微软雅黑" panose="020B0503020204020204" pitchFamily="34" charset="-122"/>
                <a:cs typeface="Segoe UI" panose="020B0502040204020203" pitchFamily="34" charset="0"/>
                <a:hlinkClick r:id="rId6">
                  <a:extLst>
                    <a:ext uri="{A12FA001-AC4F-418D-AE19-62706E023703}">
                      <ahyp:hlinkClr xmlns:ahyp="http://schemas.microsoft.com/office/drawing/2018/hyperlinkcolor" val="tx"/>
                    </a:ext>
                  </a:extLst>
                </a:hlinkClick>
              </a:rPr>
              <a:t>MS-600</a:t>
            </a:r>
            <a:r>
              <a:rPr kumimoji="0" lang="zh-CN" altLang="en-US" sz="1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panose="020B0502040204020203" pitchFamily="34" charset="0"/>
                <a:ea typeface="微软雅黑" panose="020B0503020204020204" pitchFamily="34" charset="-122"/>
                <a:cs typeface="Segoe UI" panose="020B0502040204020203" pitchFamily="34" charset="0"/>
              </a:rPr>
              <a:t>：</a:t>
            </a:r>
            <a:r>
              <a:rPr kumimoji="0" lang="zh-CN" altLang="en-US" sz="1800" b="0" i="0" u="none" strike="noStrike" kern="1200" cap="none" spc="0" normalizeH="0" baseline="0" noProof="0">
                <a:ln>
                  <a:noFill/>
                </a:ln>
                <a:solidFill>
                  <a:srgbClr val="1A1A1A"/>
                </a:solidFill>
                <a:effectLst/>
                <a:uLnTx/>
                <a:uFillTx/>
                <a:latin typeface="Segoe UI" panose="020B0502040204020203" pitchFamily="34" charset="0"/>
                <a:ea typeface="微软雅黑" panose="020B0503020204020204" pitchFamily="34" charset="-122"/>
                <a:cs typeface="Segoe UI" panose="020B0502040204020203" pitchFamily="34" charset="0"/>
              </a:rPr>
              <a:t>使用 </a:t>
            </a:r>
            <a:r>
              <a:rPr kumimoji="0" lang="en-US" altLang="zh-CN" sz="1800" b="0" i="0" u="none" strike="noStrike" kern="1200" cap="none" spc="0" normalizeH="0" baseline="0" noProof="0">
                <a:ln>
                  <a:noFill/>
                </a:ln>
                <a:solidFill>
                  <a:srgbClr val="1A1A1A"/>
                </a:solidFill>
                <a:effectLst/>
                <a:uLnTx/>
                <a:uFillTx/>
                <a:latin typeface="Segoe UI" panose="020B0502040204020203" pitchFamily="34" charset="0"/>
                <a:ea typeface="微软雅黑" panose="020B0503020204020204" pitchFamily="34" charset="-122"/>
                <a:cs typeface="Segoe UI" panose="020B0502040204020203" pitchFamily="34" charset="0"/>
              </a:rPr>
              <a:t>Microsoft 365 </a:t>
            </a:r>
            <a:r>
              <a:rPr kumimoji="0" lang="zh-CN" altLang="en-US" sz="1800" b="0" i="0" u="none" strike="noStrike" kern="1200" cap="none" spc="0" normalizeH="0" baseline="0" noProof="0">
                <a:ln>
                  <a:noFill/>
                </a:ln>
                <a:solidFill>
                  <a:srgbClr val="1A1A1A"/>
                </a:solidFill>
                <a:effectLst/>
                <a:uLnTx/>
                <a:uFillTx/>
                <a:latin typeface="Segoe UI" panose="020B0502040204020203" pitchFamily="34" charset="0"/>
                <a:ea typeface="微软雅黑" panose="020B0503020204020204" pitchFamily="34" charset="-122"/>
                <a:cs typeface="Segoe UI" panose="020B0502040204020203" pitchFamily="34" charset="0"/>
              </a:rPr>
              <a:t>核心服务（测试版）构建应用程序和解决方案</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zh-CN" altLang="en-US" sz="2100"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panose="020B0502040204020203" pitchFamily="34" charset="0"/>
              <a:ea typeface="微软雅黑" panose="020B0503020204020204" pitchFamily="34" charset="-122"/>
              <a:cs typeface="Segoe UI" panose="020B0502040204020203" pitchFamily="34" charset="0"/>
            </a:endParaRPr>
          </a:p>
        </p:txBody>
      </p:sp>
      <p:sp>
        <p:nvSpPr>
          <p:cNvPr id="18" name="Content Placeholder 2">
            <a:extLst>
              <a:ext uri="{FF2B5EF4-FFF2-40B4-BE49-F238E27FC236}">
                <a16:creationId xmlns:a16="http://schemas.microsoft.com/office/drawing/2014/main" id="{0D03429D-34AD-46D8-8776-B62FA2EC3673}"/>
              </a:ext>
            </a:extLst>
          </p:cNvPr>
          <p:cNvSpPr txBox="1">
            <a:spLocks/>
          </p:cNvSpPr>
          <p:nvPr/>
        </p:nvSpPr>
        <p:spPr>
          <a:xfrm>
            <a:off x="1559671" y="2265651"/>
            <a:ext cx="9575432" cy="400110"/>
          </a:xfrm>
          <a:prstGeom prst="rect">
            <a:avLst/>
          </a:prstGeom>
        </p:spPr>
        <p:txBody>
          <a:bodyPr wrap="square" lIns="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altLang="zh-CN" sz="2000" b="1" i="0" u="none" strike="noStrike" kern="1200" cap="none" spc="0" normalizeH="0" baseline="0" noProof="0">
                <a:ln>
                  <a:noFill/>
                </a:ln>
                <a:solidFill>
                  <a:srgbClr val="1A1A1A"/>
                </a:solidFill>
                <a:effectLst/>
                <a:uLnTx/>
                <a:uFillTx/>
                <a:latin typeface="Segoe UI Semibold" panose="020B0702040204020203" pitchFamily="34" charset="0"/>
                <a:ea typeface="微软雅黑" panose="020B0503020204020204" pitchFamily="34" charset="-122"/>
                <a:cs typeface="Segoe UI" panose="020B0502040204020203" pitchFamily="34" charset="0"/>
                <a:hlinkClick r:id="rId7"/>
              </a:rPr>
              <a:t>Microsoft Learn</a:t>
            </a:r>
            <a:r>
              <a:rPr kumimoji="0" lang="zh-CN" altLang="en-US" sz="2000" b="0" i="0" u="none" strike="noStrike" kern="1200" cap="none" spc="0" normalizeH="0" baseline="0" noProof="0">
                <a:ln>
                  <a:noFill/>
                </a:ln>
                <a:solidFill>
                  <a:srgbClr val="1A1A1A"/>
                </a:solidFill>
                <a:effectLst/>
                <a:uLnTx/>
                <a:uFillTx/>
                <a:latin typeface="Segoe UI" panose="020B0502040204020203" pitchFamily="34" charset="0"/>
                <a:ea typeface="微软雅黑" panose="020B0503020204020204" pitchFamily="34" charset="-122"/>
                <a:cs typeface="Segoe UI" panose="020B0502040204020203" pitchFamily="34" charset="0"/>
              </a:rPr>
              <a:t> 上提供 </a:t>
            </a:r>
            <a:r>
              <a:rPr kumimoji="0" lang="en-US" altLang="zh-CN" sz="2000" b="0" i="0" u="none" strike="noStrike" kern="1200" cap="none" spc="0" normalizeH="0" baseline="0" noProof="0">
                <a:ln>
                  <a:noFill/>
                </a:ln>
                <a:solidFill>
                  <a:srgbClr val="1A1A1A"/>
                </a:solidFill>
                <a:effectLst/>
                <a:uLnTx/>
                <a:uFillTx/>
                <a:latin typeface="Segoe UI" panose="020B0502040204020203" pitchFamily="34" charset="0"/>
                <a:ea typeface="微软雅黑" panose="020B0503020204020204" pitchFamily="34" charset="-122"/>
                <a:cs typeface="Segoe UI" panose="020B0502040204020203" pitchFamily="34" charset="0"/>
              </a:rPr>
              <a:t>Microsoft 365 </a:t>
            </a:r>
            <a:r>
              <a:rPr kumimoji="0" lang="zh-CN" altLang="en-US" sz="2000" b="0" i="0" u="none" strike="noStrike" kern="1200" cap="none" spc="0" normalizeH="0" baseline="0" noProof="0">
                <a:ln>
                  <a:noFill/>
                </a:ln>
                <a:solidFill>
                  <a:srgbClr val="1A1A1A"/>
                </a:solidFill>
                <a:effectLst/>
                <a:uLnTx/>
                <a:uFillTx/>
                <a:latin typeface="Segoe UI" panose="020B0502040204020203" pitchFamily="34" charset="0"/>
                <a:ea typeface="微软雅黑" panose="020B0503020204020204" pitchFamily="34" charset="-122"/>
                <a:cs typeface="Segoe UI" panose="020B0502040204020203" pitchFamily="34" charset="0"/>
              </a:rPr>
              <a:t>开发人员</a:t>
            </a:r>
            <a:r>
              <a:rPr kumimoji="0" lang="zh-CN" altLang="en-US" sz="2000" b="1" i="0" u="none" strike="noStrike" kern="1200" cap="none" spc="0" normalizeH="0" baseline="0" noProof="0">
                <a:ln>
                  <a:noFill/>
                </a:ln>
                <a:solidFill>
                  <a:srgbClr val="1A1A1A"/>
                </a:solidFill>
                <a:effectLst/>
                <a:uLnTx/>
                <a:uFillTx/>
                <a:latin typeface="Segoe UI Semibold" panose="020B0702040204020203" pitchFamily="34" charset="0"/>
                <a:ea typeface="微软雅黑" panose="020B0503020204020204" pitchFamily="34" charset="-122"/>
                <a:cs typeface="Segoe UI" panose="020B0502040204020203" pitchFamily="34" charset="0"/>
              </a:rPr>
              <a:t>培训模块</a:t>
            </a:r>
            <a:r>
              <a:rPr kumimoji="0" lang="zh-CN" altLang="en-US" sz="2000" b="0" i="0" u="none" strike="noStrike" kern="1200" cap="none" spc="0" normalizeH="0" baseline="0" noProof="0">
                <a:ln>
                  <a:noFill/>
                </a:ln>
                <a:solidFill>
                  <a:srgbClr val="1A1A1A"/>
                </a:solidFill>
                <a:effectLst/>
                <a:uLnTx/>
                <a:uFillTx/>
                <a:latin typeface="Segoe UI Semibold" panose="020B0702040204020203" pitchFamily="34" charset="0"/>
                <a:ea typeface="微软雅黑" panose="020B0503020204020204" pitchFamily="34" charset="-122"/>
                <a:cs typeface="Segoe UI" panose="020B0502040204020203" pitchFamily="34" charset="0"/>
              </a:rPr>
              <a:t>。</a:t>
            </a:r>
            <a:endParaRPr kumimoji="0" lang="zh-CN" altLang="en-US" sz="2000" b="0" i="0" u="none" strike="noStrike" kern="1200" cap="none" spc="0" normalizeH="0" baseline="0" noProof="0" dirty="0">
              <a:ln>
                <a:noFill/>
              </a:ln>
              <a:solidFill>
                <a:srgbClr val="1A1A1A"/>
              </a:solidFill>
              <a:effectLst/>
              <a:uLnTx/>
              <a:uFillTx/>
              <a:latin typeface="Segoe UI Semibold" panose="020B0702040204020203" pitchFamily="34" charset="0"/>
              <a:ea typeface="微软雅黑" panose="020B0503020204020204" pitchFamily="34" charset="-122"/>
              <a:cs typeface="Segoe UI" panose="020B0502040204020203" pitchFamily="34" charset="0"/>
            </a:endParaRPr>
          </a:p>
        </p:txBody>
      </p:sp>
      <p:grpSp>
        <p:nvGrpSpPr>
          <p:cNvPr id="12" name="Group 10">
            <a:extLst>
              <a:ext uri="{FF2B5EF4-FFF2-40B4-BE49-F238E27FC236}">
                <a16:creationId xmlns:a16="http://schemas.microsoft.com/office/drawing/2014/main" id="{383A1577-3E85-428E-8871-5371505DF3BE}"/>
              </a:ext>
              <a:ext uri="{C183D7F6-B498-43B3-948B-1728B52AA6E4}">
                <adec:decorative xmlns:adec="http://schemas.microsoft.com/office/drawing/2017/decorative" val="1"/>
              </a:ext>
            </a:extLst>
          </p:cNvPr>
          <p:cNvGrpSpPr>
            <a:grpSpLocks noChangeAspect="1"/>
          </p:cNvGrpSpPr>
          <p:nvPr/>
        </p:nvGrpSpPr>
        <p:grpSpPr bwMode="auto">
          <a:xfrm>
            <a:off x="482144" y="2087316"/>
            <a:ext cx="897397" cy="749110"/>
            <a:chOff x="420" y="1322"/>
            <a:chExt cx="351" cy="293"/>
          </a:xfrm>
        </p:grpSpPr>
        <p:sp>
          <p:nvSpPr>
            <p:cNvPr id="28" name="Freeform 11">
              <a:extLst>
                <a:ext uri="{FF2B5EF4-FFF2-40B4-BE49-F238E27FC236}">
                  <a16:creationId xmlns:a16="http://schemas.microsoft.com/office/drawing/2014/main" id="{B123880E-D271-47D8-9BDE-16C7AF873E7F}"/>
                </a:ext>
              </a:extLst>
            </p:cNvPr>
            <p:cNvSpPr>
              <a:spLocks/>
            </p:cNvSpPr>
            <p:nvPr/>
          </p:nvSpPr>
          <p:spPr bwMode="auto">
            <a:xfrm>
              <a:off x="486" y="1470"/>
              <a:ext cx="220" cy="106"/>
            </a:xfrm>
            <a:custGeom>
              <a:avLst/>
              <a:gdLst>
                <a:gd name="T0" fmla="*/ 266 w 266"/>
                <a:gd name="T1" fmla="*/ 40 h 128"/>
                <a:gd name="T2" fmla="*/ 266 w 266"/>
                <a:gd name="T3" fmla="*/ 40 h 128"/>
                <a:gd name="T4" fmla="*/ 261 w 266"/>
                <a:gd name="T5" fmla="*/ 6 h 128"/>
                <a:gd name="T6" fmla="*/ 259 w 266"/>
                <a:gd name="T7" fmla="*/ 0 h 128"/>
                <a:gd name="T8" fmla="*/ 145 w 266"/>
                <a:gd name="T9" fmla="*/ 57 h 128"/>
                <a:gd name="T10" fmla="*/ 133 w 266"/>
                <a:gd name="T11" fmla="*/ 63 h 128"/>
                <a:gd name="T12" fmla="*/ 121 w 266"/>
                <a:gd name="T13" fmla="*/ 57 h 128"/>
                <a:gd name="T14" fmla="*/ 6 w 266"/>
                <a:gd name="T15" fmla="*/ 0 h 128"/>
                <a:gd name="T16" fmla="*/ 2 w 266"/>
                <a:gd name="T17" fmla="*/ 17 h 128"/>
                <a:gd name="T18" fmla="*/ 0 w 266"/>
                <a:gd name="T19" fmla="*/ 38 h 128"/>
                <a:gd name="T20" fmla="*/ 0 w 266"/>
                <a:gd name="T21" fmla="*/ 61 h 128"/>
                <a:gd name="T22" fmla="*/ 133 w 266"/>
                <a:gd name="T23" fmla="*/ 128 h 128"/>
                <a:gd name="T24" fmla="*/ 266 w 266"/>
                <a:gd name="T25" fmla="*/ 61 h 128"/>
                <a:gd name="T26" fmla="*/ 266 w 266"/>
                <a:gd name="T27" fmla="*/ 4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66" h="128">
                  <a:moveTo>
                    <a:pt x="266" y="40"/>
                  </a:moveTo>
                  <a:lnTo>
                    <a:pt x="266" y="40"/>
                  </a:lnTo>
                  <a:cubicBezTo>
                    <a:pt x="266" y="28"/>
                    <a:pt x="264" y="17"/>
                    <a:pt x="261" y="6"/>
                  </a:cubicBezTo>
                  <a:cubicBezTo>
                    <a:pt x="261" y="4"/>
                    <a:pt x="260" y="2"/>
                    <a:pt x="259" y="0"/>
                  </a:cubicBezTo>
                  <a:lnTo>
                    <a:pt x="145" y="57"/>
                  </a:lnTo>
                  <a:lnTo>
                    <a:pt x="133" y="63"/>
                  </a:lnTo>
                  <a:lnTo>
                    <a:pt x="121" y="57"/>
                  </a:lnTo>
                  <a:lnTo>
                    <a:pt x="6" y="0"/>
                  </a:lnTo>
                  <a:cubicBezTo>
                    <a:pt x="5" y="5"/>
                    <a:pt x="3" y="11"/>
                    <a:pt x="2" y="17"/>
                  </a:cubicBezTo>
                  <a:cubicBezTo>
                    <a:pt x="1" y="24"/>
                    <a:pt x="1" y="31"/>
                    <a:pt x="0" y="38"/>
                  </a:cubicBezTo>
                  <a:cubicBezTo>
                    <a:pt x="0" y="45"/>
                    <a:pt x="0" y="53"/>
                    <a:pt x="0" y="61"/>
                  </a:cubicBezTo>
                  <a:lnTo>
                    <a:pt x="133" y="128"/>
                  </a:lnTo>
                  <a:lnTo>
                    <a:pt x="266" y="61"/>
                  </a:lnTo>
                  <a:lnTo>
                    <a:pt x="266" y="4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panose="020B0502040204020203" pitchFamily="34" charset="0"/>
                <a:ea typeface="微软雅黑" panose="020B0503020204020204" pitchFamily="34" charset="-122"/>
                <a:cs typeface="+mn-cs"/>
              </a:endParaRPr>
            </a:p>
          </p:txBody>
        </p:sp>
        <p:sp>
          <p:nvSpPr>
            <p:cNvPr id="29" name="Freeform 12">
              <a:extLst>
                <a:ext uri="{FF2B5EF4-FFF2-40B4-BE49-F238E27FC236}">
                  <a16:creationId xmlns:a16="http://schemas.microsoft.com/office/drawing/2014/main" id="{5E9CFBB8-1582-44B2-A1EB-B1FB83FB9A17}"/>
                </a:ext>
              </a:extLst>
            </p:cNvPr>
            <p:cNvSpPr>
              <a:spLocks/>
            </p:cNvSpPr>
            <p:nvPr/>
          </p:nvSpPr>
          <p:spPr bwMode="auto">
            <a:xfrm>
              <a:off x="430" y="1522"/>
              <a:ext cx="46" cy="93"/>
            </a:xfrm>
            <a:custGeom>
              <a:avLst/>
              <a:gdLst>
                <a:gd name="T0" fmla="*/ 15 w 56"/>
                <a:gd name="T1" fmla="*/ 4 h 113"/>
                <a:gd name="T2" fmla="*/ 15 w 56"/>
                <a:gd name="T3" fmla="*/ 4 h 113"/>
                <a:gd name="T4" fmla="*/ 8 w 56"/>
                <a:gd name="T5" fmla="*/ 8 h 113"/>
                <a:gd name="T6" fmla="*/ 0 w 56"/>
                <a:gd name="T7" fmla="*/ 28 h 113"/>
                <a:gd name="T8" fmla="*/ 0 w 56"/>
                <a:gd name="T9" fmla="*/ 113 h 113"/>
                <a:gd name="T10" fmla="*/ 56 w 56"/>
                <a:gd name="T11" fmla="*/ 113 h 113"/>
                <a:gd name="T12" fmla="*/ 56 w 56"/>
                <a:gd name="T13" fmla="*/ 28 h 113"/>
                <a:gd name="T14" fmla="*/ 48 w 56"/>
                <a:gd name="T15" fmla="*/ 8 h 113"/>
                <a:gd name="T16" fmla="*/ 42 w 56"/>
                <a:gd name="T17" fmla="*/ 4 h 113"/>
                <a:gd name="T18" fmla="*/ 28 w 56"/>
                <a:gd name="T19" fmla="*/ 0 h 113"/>
                <a:gd name="T20" fmla="*/ 15 w 56"/>
                <a:gd name="T21" fmla="*/ 4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6" h="113">
                  <a:moveTo>
                    <a:pt x="15" y="4"/>
                  </a:moveTo>
                  <a:lnTo>
                    <a:pt x="15" y="4"/>
                  </a:lnTo>
                  <a:cubicBezTo>
                    <a:pt x="13" y="5"/>
                    <a:pt x="10" y="6"/>
                    <a:pt x="8" y="8"/>
                  </a:cubicBezTo>
                  <a:cubicBezTo>
                    <a:pt x="3" y="14"/>
                    <a:pt x="0" y="21"/>
                    <a:pt x="0" y="28"/>
                  </a:cubicBezTo>
                  <a:lnTo>
                    <a:pt x="0" y="113"/>
                  </a:lnTo>
                  <a:lnTo>
                    <a:pt x="56" y="113"/>
                  </a:lnTo>
                  <a:lnTo>
                    <a:pt x="56" y="28"/>
                  </a:lnTo>
                  <a:cubicBezTo>
                    <a:pt x="56" y="21"/>
                    <a:pt x="54" y="14"/>
                    <a:pt x="48" y="8"/>
                  </a:cubicBezTo>
                  <a:cubicBezTo>
                    <a:pt x="46" y="6"/>
                    <a:pt x="44" y="5"/>
                    <a:pt x="42" y="4"/>
                  </a:cubicBezTo>
                  <a:cubicBezTo>
                    <a:pt x="37" y="1"/>
                    <a:pt x="33" y="0"/>
                    <a:pt x="28" y="0"/>
                  </a:cubicBezTo>
                  <a:cubicBezTo>
                    <a:pt x="23" y="0"/>
                    <a:pt x="19" y="1"/>
                    <a:pt x="15" y="4"/>
                  </a:cubicBez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panose="020B0502040204020203" pitchFamily="34" charset="0"/>
                <a:ea typeface="微软雅黑" panose="020B0503020204020204" pitchFamily="34" charset="-122"/>
                <a:cs typeface="+mn-cs"/>
              </a:endParaRPr>
            </a:p>
          </p:txBody>
        </p:sp>
        <p:sp>
          <p:nvSpPr>
            <p:cNvPr id="30" name="Freeform 13">
              <a:extLst>
                <a:ext uri="{FF2B5EF4-FFF2-40B4-BE49-F238E27FC236}">
                  <a16:creationId xmlns:a16="http://schemas.microsoft.com/office/drawing/2014/main" id="{CD22803D-230E-4EFA-9070-730E8D208FCF}"/>
                </a:ext>
              </a:extLst>
            </p:cNvPr>
            <p:cNvSpPr>
              <a:spLocks/>
            </p:cNvSpPr>
            <p:nvPr/>
          </p:nvSpPr>
          <p:spPr bwMode="auto">
            <a:xfrm>
              <a:off x="420" y="1322"/>
              <a:ext cx="351" cy="203"/>
            </a:xfrm>
            <a:custGeom>
              <a:avLst/>
              <a:gdLst>
                <a:gd name="T0" fmla="*/ 27 w 425"/>
                <a:gd name="T1" fmla="*/ 119 h 246"/>
                <a:gd name="T2" fmla="*/ 27 w 425"/>
                <a:gd name="T3" fmla="*/ 119 h 246"/>
                <a:gd name="T4" fmla="*/ 27 w 425"/>
                <a:gd name="T5" fmla="*/ 134 h 246"/>
                <a:gd name="T6" fmla="*/ 27 w 425"/>
                <a:gd name="T7" fmla="*/ 149 h 246"/>
                <a:gd name="T8" fmla="*/ 27 w 425"/>
                <a:gd name="T9" fmla="*/ 246 h 246"/>
                <a:gd name="T10" fmla="*/ 40 w 425"/>
                <a:gd name="T11" fmla="*/ 242 h 246"/>
                <a:gd name="T12" fmla="*/ 54 w 425"/>
                <a:gd name="T13" fmla="*/ 246 h 246"/>
                <a:gd name="T14" fmla="*/ 54 w 425"/>
                <a:gd name="T15" fmla="*/ 162 h 246"/>
                <a:gd name="T16" fmla="*/ 54 w 425"/>
                <a:gd name="T17" fmla="*/ 147 h 246"/>
                <a:gd name="T18" fmla="*/ 54 w 425"/>
                <a:gd name="T19" fmla="*/ 132 h 246"/>
                <a:gd name="T20" fmla="*/ 97 w 425"/>
                <a:gd name="T21" fmla="*/ 154 h 246"/>
                <a:gd name="T22" fmla="*/ 213 w 425"/>
                <a:gd name="T23" fmla="*/ 212 h 246"/>
                <a:gd name="T24" fmla="*/ 329 w 425"/>
                <a:gd name="T25" fmla="*/ 154 h 246"/>
                <a:gd name="T26" fmla="*/ 425 w 425"/>
                <a:gd name="T27" fmla="*/ 106 h 246"/>
                <a:gd name="T28" fmla="*/ 213 w 425"/>
                <a:gd name="T29" fmla="*/ 0 h 246"/>
                <a:gd name="T30" fmla="*/ 0 w 425"/>
                <a:gd name="T31" fmla="*/ 106 h 246"/>
                <a:gd name="T32" fmla="*/ 27 w 425"/>
                <a:gd name="T33" fmla="*/ 119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246">
                  <a:moveTo>
                    <a:pt x="27" y="119"/>
                  </a:moveTo>
                  <a:lnTo>
                    <a:pt x="27" y="119"/>
                  </a:lnTo>
                  <a:lnTo>
                    <a:pt x="27" y="134"/>
                  </a:lnTo>
                  <a:lnTo>
                    <a:pt x="27" y="149"/>
                  </a:lnTo>
                  <a:lnTo>
                    <a:pt x="27" y="246"/>
                  </a:lnTo>
                  <a:cubicBezTo>
                    <a:pt x="31" y="243"/>
                    <a:pt x="35" y="242"/>
                    <a:pt x="40" y="242"/>
                  </a:cubicBezTo>
                  <a:cubicBezTo>
                    <a:pt x="45" y="242"/>
                    <a:pt x="49" y="243"/>
                    <a:pt x="54" y="246"/>
                  </a:cubicBezTo>
                  <a:lnTo>
                    <a:pt x="54" y="162"/>
                  </a:lnTo>
                  <a:lnTo>
                    <a:pt x="54" y="147"/>
                  </a:lnTo>
                  <a:lnTo>
                    <a:pt x="54" y="132"/>
                  </a:lnTo>
                  <a:lnTo>
                    <a:pt x="97" y="154"/>
                  </a:lnTo>
                  <a:lnTo>
                    <a:pt x="213" y="212"/>
                  </a:lnTo>
                  <a:lnTo>
                    <a:pt x="329" y="154"/>
                  </a:lnTo>
                  <a:lnTo>
                    <a:pt x="425" y="106"/>
                  </a:lnTo>
                  <a:lnTo>
                    <a:pt x="213" y="0"/>
                  </a:lnTo>
                  <a:lnTo>
                    <a:pt x="0" y="106"/>
                  </a:lnTo>
                  <a:lnTo>
                    <a:pt x="27" y="119"/>
                  </a:lnTo>
                  <a:close/>
                </a:path>
              </a:pathLst>
            </a:custGeom>
            <a:solidFill>
              <a:srgbClr val="C1C1C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panose="020B0502040204020203" pitchFamily="34" charset="0"/>
                <a:ea typeface="微软雅黑" panose="020B0503020204020204" pitchFamily="34" charset="-122"/>
                <a:cs typeface="+mn-cs"/>
              </a:endParaRPr>
            </a:p>
          </p:txBody>
        </p:sp>
      </p:grpSp>
    </p:spTree>
    <p:extLst>
      <p:ext uri="{BB962C8B-B14F-4D97-AF65-F5344CB8AC3E}">
        <p14:creationId xmlns:p14="http://schemas.microsoft.com/office/powerpoint/2010/main" val="218131530"/>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43118-A54C-49E5-A4D8-A37831D733E7}"/>
              </a:ext>
            </a:extLst>
          </p:cNvPr>
          <p:cNvSpPr>
            <a:spLocks noGrp="1"/>
          </p:cNvSpPr>
          <p:nvPr>
            <p:ph type="title"/>
          </p:nvPr>
        </p:nvSpPr>
        <p:spPr/>
        <p:txBody>
          <a:bodyPr/>
          <a:lstStyle/>
          <a:p>
            <a:r>
              <a:rPr lang="en-US" altLang="zh-CN" dirty="0">
                <a:latin typeface="Segoe UI Semibold" panose="020B0702040204020203" pitchFamily="34" charset="0"/>
                <a:ea typeface="微软雅黑" panose="020B0503020204020204" pitchFamily="34" charset="-122"/>
              </a:rPr>
              <a:t>Office </a:t>
            </a:r>
            <a:r>
              <a:rPr lang="zh-CN" altLang="en-US" b="1" dirty="0">
                <a:latin typeface="Segoe UI Semibold" panose="020B0702040204020203" pitchFamily="34" charset="0"/>
                <a:ea typeface="微软雅黑" panose="020B0503020204020204" pitchFamily="34" charset="-122"/>
              </a:rPr>
              <a:t>加载项平台概述</a:t>
            </a:r>
          </a:p>
        </p:txBody>
      </p:sp>
      <p:sp>
        <p:nvSpPr>
          <p:cNvPr id="3" name="Text Placeholder 2">
            <a:extLst>
              <a:ext uri="{FF2B5EF4-FFF2-40B4-BE49-F238E27FC236}">
                <a16:creationId xmlns:a16="http://schemas.microsoft.com/office/drawing/2014/main" id="{73671209-5B5A-48B8-8817-2B1E76DA04B1}"/>
              </a:ext>
            </a:extLst>
          </p:cNvPr>
          <p:cNvSpPr>
            <a:spLocks noGrp="1"/>
          </p:cNvSpPr>
          <p:nvPr>
            <p:ph type="body" sz="quarter" idx="10"/>
          </p:nvPr>
        </p:nvSpPr>
        <p:spPr/>
        <p:txBody>
          <a:bodyPr>
            <a:normAutofit/>
          </a:bodyPr>
          <a:lstStyle/>
          <a:p>
            <a:r>
              <a:rPr lang="en-US" altLang="zh-CN">
                <a:latin typeface="Segoe UI Semilight" panose="020B0402040204020203" pitchFamily="34" charset="0"/>
                <a:ea typeface="微软雅黑" panose="020B0503020204020204" pitchFamily="34" charset="-122"/>
              </a:rPr>
              <a:t>Office </a:t>
            </a:r>
            <a:r>
              <a:rPr lang="zh-CN" altLang="en-US">
                <a:latin typeface="Segoe UI Semilight" panose="020B0402040204020203" pitchFamily="34" charset="0"/>
                <a:ea typeface="微软雅黑" panose="020B0503020204020204" pitchFamily="34" charset="-122"/>
              </a:rPr>
              <a:t>加载项的组成部分： </a:t>
            </a:r>
          </a:p>
          <a:p>
            <a:pPr lvl="1"/>
            <a:r>
              <a:rPr lang="zh-CN" altLang="en-US">
                <a:latin typeface="Segoe UI" panose="020B0502040204020203" pitchFamily="34" charset="0"/>
                <a:ea typeface="微软雅黑" panose="020B0503020204020204" pitchFamily="34" charset="-122"/>
              </a:rPr>
              <a:t>清单。</a:t>
            </a:r>
          </a:p>
          <a:p>
            <a:pPr lvl="1"/>
            <a:r>
              <a:rPr lang="en-US" altLang="zh-CN">
                <a:latin typeface="Segoe UI" panose="020B0502040204020203" pitchFamily="34" charset="0"/>
                <a:ea typeface="微软雅黑" panose="020B0503020204020204" pitchFamily="34" charset="-122"/>
              </a:rPr>
              <a:t>Web </a:t>
            </a:r>
            <a:r>
              <a:rPr lang="zh-CN" altLang="en-US">
                <a:latin typeface="Segoe UI" panose="020B0502040204020203" pitchFamily="34" charset="0"/>
                <a:ea typeface="微软雅黑" panose="020B0503020204020204" pitchFamily="34" charset="-122"/>
              </a:rPr>
              <a:t>应用程序。</a:t>
            </a:r>
          </a:p>
          <a:p>
            <a:r>
              <a:rPr lang="zh-CN" altLang="en-US">
                <a:latin typeface="Segoe UI Semilight" panose="020B0402040204020203" pitchFamily="34" charset="0"/>
                <a:ea typeface="微软雅黑" panose="020B0503020204020204" pitchFamily="34" charset="-122"/>
              </a:rPr>
              <a:t>支持的 </a:t>
            </a:r>
            <a:r>
              <a:rPr lang="en-US" altLang="zh-CN">
                <a:latin typeface="Segoe UI Semilight" panose="020B0402040204020203" pitchFamily="34" charset="0"/>
                <a:ea typeface="微软雅黑" panose="020B0503020204020204" pitchFamily="34" charset="-122"/>
              </a:rPr>
              <a:t>Office </a:t>
            </a:r>
            <a:r>
              <a:rPr lang="zh-CN" altLang="en-US">
                <a:latin typeface="Segoe UI Semilight" panose="020B0402040204020203" pitchFamily="34" charset="0"/>
                <a:ea typeface="微软雅黑" panose="020B0503020204020204" pitchFamily="34" charset="-122"/>
              </a:rPr>
              <a:t>加载项类型、主机和平台：</a:t>
            </a:r>
          </a:p>
          <a:p>
            <a:pPr lvl="1"/>
            <a:r>
              <a:rPr lang="zh-CN" altLang="en-US">
                <a:latin typeface="Segoe UI" panose="020B0502040204020203" pitchFamily="34" charset="0"/>
                <a:ea typeface="微软雅黑" panose="020B0503020204020204" pitchFamily="34" charset="-122"/>
              </a:rPr>
              <a:t>扩展功能</a:t>
            </a:r>
          </a:p>
          <a:p>
            <a:pPr lvl="1"/>
            <a:r>
              <a:rPr lang="zh-CN" altLang="en-US">
                <a:latin typeface="Segoe UI" panose="020B0502040204020203" pitchFamily="34" charset="0"/>
                <a:ea typeface="微软雅黑" panose="020B0503020204020204" pitchFamily="34" charset="-122"/>
              </a:rPr>
              <a:t>创建新对象</a:t>
            </a:r>
            <a:endParaRPr lang="zh-CN" altLang="en-US" dirty="0">
              <a:latin typeface="Segoe UI" panose="020B0502040204020203" pitchFamily="34" charset="0"/>
              <a:ea typeface="微软雅黑" panose="020B0503020204020204" pitchFamily="34" charset="-122"/>
            </a:endParaRPr>
          </a:p>
        </p:txBody>
      </p:sp>
    </p:spTree>
    <p:extLst>
      <p:ext uri="{BB962C8B-B14F-4D97-AF65-F5344CB8AC3E}">
        <p14:creationId xmlns:p14="http://schemas.microsoft.com/office/powerpoint/2010/main" val="2785353442"/>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43118-A54C-49E5-A4D8-A37831D733E7}"/>
              </a:ext>
            </a:extLst>
          </p:cNvPr>
          <p:cNvSpPr>
            <a:spLocks noGrp="1"/>
          </p:cNvSpPr>
          <p:nvPr>
            <p:ph type="title"/>
          </p:nvPr>
        </p:nvSpPr>
        <p:spPr>
          <a:xfrm>
            <a:off x="588262" y="457200"/>
            <a:ext cx="11359095" cy="553998"/>
          </a:xfrm>
        </p:spPr>
        <p:txBody>
          <a:bodyPr>
            <a:normAutofit/>
          </a:bodyPr>
          <a:lstStyle/>
          <a:p>
            <a:r>
              <a:rPr lang="en-US" altLang="zh-CN" dirty="0">
                <a:latin typeface="Segoe UI Semibold" panose="020B0702040204020203" pitchFamily="34" charset="0"/>
                <a:ea typeface="微软雅黑" panose="020B0503020204020204" pitchFamily="34" charset="-122"/>
              </a:rPr>
              <a:t>Office </a:t>
            </a:r>
            <a:r>
              <a:rPr lang="zh-CN" altLang="en-US" b="1" dirty="0">
                <a:latin typeface="Segoe UI Semibold" panose="020B0702040204020203" pitchFamily="34" charset="0"/>
                <a:ea typeface="微软雅黑" panose="020B0503020204020204" pitchFamily="34" charset="-122"/>
              </a:rPr>
              <a:t>加载项平台概述</a:t>
            </a:r>
          </a:p>
        </p:txBody>
      </p:sp>
      <p:sp>
        <p:nvSpPr>
          <p:cNvPr id="3" name="Text Placeholder 2">
            <a:extLst>
              <a:ext uri="{FF2B5EF4-FFF2-40B4-BE49-F238E27FC236}">
                <a16:creationId xmlns:a16="http://schemas.microsoft.com/office/drawing/2014/main" id="{73671209-5B5A-48B8-8817-2B1E76DA04B1}"/>
              </a:ext>
            </a:extLst>
          </p:cNvPr>
          <p:cNvSpPr>
            <a:spLocks noGrp="1"/>
          </p:cNvSpPr>
          <p:nvPr>
            <p:ph type="body" sz="quarter" idx="10"/>
          </p:nvPr>
        </p:nvSpPr>
        <p:spPr>
          <a:xfrm>
            <a:off x="584200" y="1084604"/>
            <a:ext cx="11018520" cy="3299365"/>
          </a:xfrm>
        </p:spPr>
        <p:txBody>
          <a:bodyPr/>
          <a:lstStyle/>
          <a:p>
            <a:pPr marL="0" indent="0">
              <a:buNone/>
            </a:pPr>
            <a:r>
              <a:rPr lang="en-US" altLang="zh-CN" sz="2400" dirty="0">
                <a:latin typeface="Segoe UI" panose="020B0502040204020203" pitchFamily="34" charset="0"/>
                <a:ea typeface="微软雅黑" panose="020B0503020204020204" pitchFamily="34" charset="-122"/>
              </a:rPr>
              <a:t>Office </a:t>
            </a:r>
            <a:r>
              <a:rPr lang="zh-CN" altLang="en-US" sz="2400" dirty="0">
                <a:latin typeface="Segoe UI" panose="020B0502040204020203" pitchFamily="34" charset="0"/>
                <a:ea typeface="微软雅黑" panose="020B0503020204020204" pitchFamily="34" charset="-122"/>
              </a:rPr>
              <a:t>加载项可在某些平台上的各种 </a:t>
            </a:r>
            <a:r>
              <a:rPr lang="en-US" altLang="zh-CN" sz="2400" dirty="0">
                <a:latin typeface="Segoe UI" panose="020B0502040204020203" pitchFamily="34" charset="0"/>
                <a:ea typeface="微软雅黑" panose="020B0503020204020204" pitchFamily="34" charset="-122"/>
              </a:rPr>
              <a:t>Office </a:t>
            </a:r>
            <a:r>
              <a:rPr lang="zh-CN" altLang="en-US" sz="2400" dirty="0">
                <a:latin typeface="Segoe UI" panose="020B0502040204020203" pitchFamily="34" charset="0"/>
                <a:ea typeface="微软雅黑" panose="020B0503020204020204" pitchFamily="34" charset="-122"/>
              </a:rPr>
              <a:t>应用程序中运行。</a:t>
            </a:r>
          </a:p>
          <a:p>
            <a:pPr marL="0" indent="0">
              <a:buNone/>
            </a:pPr>
            <a:r>
              <a:rPr lang="zh-CN" altLang="en-US" sz="1800" dirty="0">
                <a:latin typeface="Segoe UI" panose="020B0502040204020203" pitchFamily="34" charset="0"/>
                <a:ea typeface="微软雅黑" panose="020B0503020204020204" pitchFamily="34" charset="-122"/>
              </a:rPr>
              <a:t>下表列出了 </a:t>
            </a:r>
            <a:r>
              <a:rPr lang="en-US" altLang="zh-CN" sz="1800" dirty="0">
                <a:latin typeface="Segoe UI" panose="020B0502040204020203" pitchFamily="34" charset="0"/>
                <a:ea typeface="微软雅黑" panose="020B0503020204020204" pitchFamily="34" charset="-122"/>
              </a:rPr>
              <a:t>Office </a:t>
            </a:r>
            <a:r>
              <a:rPr lang="zh-CN" altLang="en-US" sz="1800" dirty="0">
                <a:latin typeface="Segoe UI" panose="020B0502040204020203" pitchFamily="34" charset="0"/>
                <a:ea typeface="微软雅黑" panose="020B0503020204020204" pitchFamily="34" charset="-122"/>
              </a:rPr>
              <a:t>应用程序、平台和加载项类型。</a:t>
            </a:r>
            <a:endParaRPr lang="zh-CN" altLang="en-US" sz="2400" dirty="0">
              <a:latin typeface="Segoe UI" panose="020B0502040204020203" pitchFamily="34" charset="0"/>
              <a:ea typeface="微软雅黑" panose="020B0503020204020204" pitchFamily="34" charset="-122"/>
            </a:endParaRPr>
          </a:p>
          <a:p>
            <a:pPr marL="0" indent="0">
              <a:buNone/>
            </a:pPr>
            <a:endParaRPr lang="zh-CN" altLang="en-US" dirty="0">
              <a:latin typeface="Segoe UI" panose="020B0502040204020203" pitchFamily="34" charset="0"/>
              <a:ea typeface="微软雅黑" panose="020B0503020204020204" pitchFamily="34" charset="-122"/>
            </a:endParaRPr>
          </a:p>
          <a:p>
            <a:pPr marL="0" indent="0">
              <a:buNone/>
            </a:pPr>
            <a:endParaRPr lang="zh-CN" altLang="en-US" dirty="0">
              <a:latin typeface="Segoe UI" panose="020B0502040204020203" pitchFamily="34" charset="0"/>
              <a:ea typeface="微软雅黑" panose="020B0503020204020204" pitchFamily="34" charset="-122"/>
            </a:endParaRPr>
          </a:p>
          <a:p>
            <a:pPr marL="0" indent="0">
              <a:buNone/>
            </a:pPr>
            <a:endParaRPr lang="zh-CN" altLang="en-US" dirty="0">
              <a:latin typeface="Segoe UI" panose="020B0502040204020203" pitchFamily="34" charset="0"/>
              <a:ea typeface="微软雅黑" panose="020B0503020204020204" pitchFamily="34" charset="-122"/>
            </a:endParaRPr>
          </a:p>
        </p:txBody>
      </p:sp>
      <p:graphicFrame>
        <p:nvGraphicFramePr>
          <p:cNvPr id="5" name="Table 4">
            <a:extLst>
              <a:ext uri="{FF2B5EF4-FFF2-40B4-BE49-F238E27FC236}">
                <a16:creationId xmlns:a16="http://schemas.microsoft.com/office/drawing/2014/main" id="{DFFA3206-7ED2-4E80-991C-5F0DA2EDD9D0}"/>
              </a:ext>
            </a:extLst>
          </p:cNvPr>
          <p:cNvGraphicFramePr>
            <a:graphicFrameLocks noGrp="1"/>
          </p:cNvGraphicFramePr>
          <p:nvPr>
            <p:extLst>
              <p:ext uri="{D42A27DB-BD31-4B8C-83A1-F6EECF244321}">
                <p14:modId xmlns:p14="http://schemas.microsoft.com/office/powerpoint/2010/main" val="3253085317"/>
              </p:ext>
            </p:extLst>
          </p:nvPr>
        </p:nvGraphicFramePr>
        <p:xfrm>
          <a:off x="499343" y="1884258"/>
          <a:ext cx="11188233" cy="3754248"/>
        </p:xfrm>
        <a:graphic>
          <a:graphicData uri="http://schemas.openxmlformats.org/drawingml/2006/table">
            <a:tbl>
              <a:tblPr firstRow="1" bandRow="1">
                <a:tableStyleId>{93296810-A885-4BE3-A3E7-6D5BEEA58F35}</a:tableStyleId>
              </a:tblPr>
              <a:tblGrid>
                <a:gridCol w="2174577">
                  <a:extLst>
                    <a:ext uri="{9D8B030D-6E8A-4147-A177-3AD203B41FA5}">
                      <a16:colId xmlns:a16="http://schemas.microsoft.com/office/drawing/2014/main" val="2640031141"/>
                    </a:ext>
                  </a:extLst>
                </a:gridCol>
                <a:gridCol w="4724400">
                  <a:extLst>
                    <a:ext uri="{9D8B030D-6E8A-4147-A177-3AD203B41FA5}">
                      <a16:colId xmlns:a16="http://schemas.microsoft.com/office/drawing/2014/main" val="4039266678"/>
                    </a:ext>
                  </a:extLst>
                </a:gridCol>
                <a:gridCol w="4289256">
                  <a:extLst>
                    <a:ext uri="{9D8B030D-6E8A-4147-A177-3AD203B41FA5}">
                      <a16:colId xmlns:a16="http://schemas.microsoft.com/office/drawing/2014/main" val="3960268638"/>
                    </a:ext>
                  </a:extLst>
                </a:gridCol>
              </a:tblGrid>
              <a:tr h="0">
                <a:tc>
                  <a:txBody>
                    <a:bodyPr/>
                    <a:lstStyle/>
                    <a:p>
                      <a:r>
                        <a:rPr lang="en-US" altLang="zh-CN" sz="2000" kern="1200" spc="0" baseline="0" dirty="0">
                          <a:gradFill>
                            <a:gsLst>
                              <a:gs pos="1250">
                                <a:schemeClr val="tx1"/>
                              </a:gs>
                              <a:gs pos="100000">
                                <a:schemeClr val="tx1"/>
                              </a:gs>
                            </a:gsLst>
                            <a:lin ang="5400000" scaled="0"/>
                          </a:gradFill>
                          <a:latin typeface="Segoe UI Semilight" panose="020B0402040204020203" pitchFamily="34" charset="0"/>
                          <a:ea typeface="微软雅黑" panose="020B0503020204020204" pitchFamily="34" charset="-122"/>
                          <a:cs typeface="Segoe UI Semilight" panose="020B0402040204020203" pitchFamily="34" charset="0"/>
                        </a:rPr>
                        <a:t>Office </a:t>
                      </a:r>
                      <a:r>
                        <a:rPr lang="zh-CN" altLang="en-US" sz="2000" kern="1200" spc="0" baseline="0" dirty="0">
                          <a:gradFill>
                            <a:gsLst>
                              <a:gs pos="1250">
                                <a:schemeClr val="tx1"/>
                              </a:gs>
                              <a:gs pos="100000">
                                <a:schemeClr val="tx1"/>
                              </a:gs>
                            </a:gsLst>
                            <a:lin ang="5400000" scaled="0"/>
                          </a:gradFill>
                          <a:latin typeface="Segoe UI Semilight" panose="020B0402040204020203" pitchFamily="34" charset="0"/>
                          <a:ea typeface="微软雅黑" panose="020B0503020204020204" pitchFamily="34" charset="-122"/>
                          <a:cs typeface="Segoe UI Semilight" panose="020B0402040204020203" pitchFamily="34" charset="0"/>
                        </a:rPr>
                        <a:t>应用程序</a:t>
                      </a:r>
                    </a:p>
                  </a:txBody>
                  <a:tcPr/>
                </a:tc>
                <a:tc>
                  <a:txBody>
                    <a:bodyPr/>
                    <a:lstStyle/>
                    <a:p>
                      <a:pPr marL="0" algn="l" defTabSz="932742" rtl="0" eaLnBrk="1" latinLnBrk="0" hangingPunct="1"/>
                      <a:r>
                        <a:rPr lang="zh-CN" altLang="en-US" sz="2000" b="1" kern="1200" spc="0" baseline="0" dirty="0">
                          <a:gradFill>
                            <a:gsLst>
                              <a:gs pos="1250">
                                <a:schemeClr val="tx1"/>
                              </a:gs>
                              <a:gs pos="100000">
                                <a:schemeClr val="tx1"/>
                              </a:gs>
                            </a:gsLst>
                            <a:lin ang="5400000" scaled="0"/>
                          </a:gradFill>
                          <a:latin typeface="Segoe UI Semilight" panose="020B0402040204020203" pitchFamily="34" charset="0"/>
                          <a:ea typeface="微软雅黑" panose="020B0503020204020204" pitchFamily="34" charset="-122"/>
                          <a:cs typeface="Segoe UI Semilight" panose="020B0402040204020203" pitchFamily="34" charset="0"/>
                        </a:rPr>
                        <a:t>支持的平台</a:t>
                      </a:r>
                    </a:p>
                  </a:txBody>
                  <a:tcPr/>
                </a:tc>
                <a:tc>
                  <a:txBody>
                    <a:bodyPr/>
                    <a:lstStyle/>
                    <a:p>
                      <a:pPr marL="0" algn="l" defTabSz="932742" rtl="0" eaLnBrk="1" latinLnBrk="0" hangingPunct="1"/>
                      <a:r>
                        <a:rPr lang="zh-CN" altLang="en-US" sz="2000" b="1" kern="1200" spc="0" baseline="0">
                          <a:gradFill>
                            <a:gsLst>
                              <a:gs pos="1250">
                                <a:schemeClr val="tx1"/>
                              </a:gs>
                              <a:gs pos="100000">
                                <a:schemeClr val="tx1"/>
                              </a:gs>
                            </a:gsLst>
                            <a:lin ang="5400000" scaled="0"/>
                          </a:gradFill>
                          <a:latin typeface="Segoe UI Semilight" panose="020B0402040204020203" pitchFamily="34" charset="0"/>
                          <a:ea typeface="微软雅黑" panose="020B0503020204020204" pitchFamily="34" charset="-122"/>
                          <a:cs typeface="Segoe UI Semilight" panose="020B0402040204020203" pitchFamily="34" charset="0"/>
                        </a:rPr>
                        <a:t>可用的加载项类型</a:t>
                      </a:r>
                      <a:endParaRPr lang="zh-CN" altLang="en-US" sz="2000" b="1" kern="1200" spc="0" baseline="0" dirty="0">
                        <a:gradFill>
                          <a:gsLst>
                            <a:gs pos="1250">
                              <a:schemeClr val="tx1"/>
                            </a:gs>
                            <a:gs pos="100000">
                              <a:schemeClr val="tx1"/>
                            </a:gs>
                          </a:gsLst>
                          <a:lin ang="5400000" scaled="0"/>
                        </a:gradFill>
                        <a:latin typeface="Segoe UI Semilight" panose="020B0402040204020203" pitchFamily="34" charset="0"/>
                        <a:ea typeface="微软雅黑" panose="020B0503020204020204" pitchFamily="34" charset="-122"/>
                        <a:cs typeface="Segoe UI Semilight" panose="020B0402040204020203" pitchFamily="34" charset="0"/>
                      </a:endParaRPr>
                    </a:p>
                  </a:txBody>
                  <a:tcPr/>
                </a:tc>
                <a:extLst>
                  <a:ext uri="{0D108BD9-81ED-4DB2-BD59-A6C34878D82A}">
                    <a16:rowId xmlns:a16="http://schemas.microsoft.com/office/drawing/2014/main" val="3382345161"/>
                  </a:ext>
                </a:extLst>
              </a:tr>
              <a:tr h="640080">
                <a:tc>
                  <a:txBody>
                    <a:bodyPr/>
                    <a:lstStyle/>
                    <a:p>
                      <a:pPr marL="0" marR="0">
                        <a:lnSpc>
                          <a:spcPct val="107000"/>
                        </a:lnSpc>
                        <a:spcBef>
                          <a:spcPts val="0"/>
                        </a:spcBef>
                        <a:spcAft>
                          <a:spcPts val="800"/>
                        </a:spcAft>
                      </a:pPr>
                      <a:r>
                        <a:rPr lang="en-US" altLang="zh-CN" sz="1600" dirty="0">
                          <a:effectLst/>
                          <a:latin typeface="微软雅黑" panose="020B0503020204020204" pitchFamily="34" charset="-122"/>
                          <a:ea typeface="微软雅黑" panose="020B0503020204020204" pitchFamily="34" charset="-122"/>
                          <a:cs typeface="Times New Roman" panose="02020603050405020304" pitchFamily="18" charset="0"/>
                        </a:rPr>
                        <a:t>Excel</a:t>
                      </a:r>
                    </a:p>
                  </a:txBody>
                  <a:tcPr marL="152400" marR="152400" marT="114300" marB="114300"/>
                </a:tc>
                <a:tc>
                  <a:txBody>
                    <a:bodyPr/>
                    <a:lstStyle/>
                    <a:p>
                      <a:pPr marL="0" marR="0">
                        <a:lnSpc>
                          <a:spcPct val="107000"/>
                        </a:lnSpc>
                        <a:spcBef>
                          <a:spcPts val="0"/>
                        </a:spcBef>
                        <a:spcAft>
                          <a:spcPts val="800"/>
                        </a:spcAft>
                      </a:pPr>
                      <a:r>
                        <a:rPr lang="en-US" altLang="zh-CN" sz="1600" dirty="0">
                          <a:effectLst/>
                          <a:latin typeface="微软雅黑" panose="020B0503020204020204" pitchFamily="34" charset="-122"/>
                          <a:ea typeface="微软雅黑" panose="020B0503020204020204" pitchFamily="34" charset="-122"/>
                          <a:cs typeface="Times New Roman" panose="02020603050405020304" pitchFamily="18" charset="0"/>
                        </a:rPr>
                        <a:t>Windows</a:t>
                      </a:r>
                      <a:r>
                        <a:rPr lang="zh-CN" altLang="en-US" sz="1600" dirty="0">
                          <a:effectLst/>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1600" dirty="0">
                          <a:effectLst/>
                          <a:latin typeface="微软雅黑" panose="020B0503020204020204" pitchFamily="34" charset="-122"/>
                          <a:ea typeface="微软雅黑" panose="020B0503020204020204" pitchFamily="34" charset="-122"/>
                          <a:cs typeface="Times New Roman" panose="02020603050405020304" pitchFamily="18" charset="0"/>
                        </a:rPr>
                        <a:t>Mac</a:t>
                      </a:r>
                      <a:r>
                        <a:rPr lang="zh-CN" altLang="en-US" sz="1600" dirty="0">
                          <a:effectLst/>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1600" dirty="0">
                          <a:effectLst/>
                          <a:latin typeface="微软雅黑" panose="020B0503020204020204" pitchFamily="34" charset="-122"/>
                          <a:ea typeface="微软雅黑" panose="020B0503020204020204" pitchFamily="34" charset="-122"/>
                          <a:cs typeface="Times New Roman" panose="02020603050405020304" pitchFamily="18" charset="0"/>
                        </a:rPr>
                        <a:t>iPad</a:t>
                      </a:r>
                      <a:r>
                        <a:rPr lang="zh-CN" altLang="en-US" sz="1600" dirty="0">
                          <a:effectLst/>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1600" dirty="0">
                          <a:effectLst/>
                          <a:latin typeface="微软雅黑" panose="020B0503020204020204" pitchFamily="34" charset="-122"/>
                          <a:ea typeface="微软雅黑" panose="020B0503020204020204" pitchFamily="34" charset="-122"/>
                          <a:cs typeface="Times New Roman" panose="02020603050405020304" pitchFamily="18" charset="0"/>
                        </a:rPr>
                        <a:t>Web </a:t>
                      </a:r>
                      <a:r>
                        <a:rPr lang="zh-CN" altLang="en-US" sz="1600" dirty="0">
                          <a:effectLst/>
                          <a:latin typeface="微软雅黑" panose="020B0503020204020204" pitchFamily="34" charset="-122"/>
                          <a:ea typeface="微软雅黑" panose="020B0503020204020204" pitchFamily="34" charset="-122"/>
                          <a:cs typeface="Times New Roman" panose="02020603050405020304" pitchFamily="18" charset="0"/>
                        </a:rPr>
                        <a:t>浏览器</a:t>
                      </a:r>
                    </a:p>
                  </a:txBody>
                  <a:tcPr marL="152400" marR="152400" marT="114300" marB="114300"/>
                </a:tc>
                <a:tc>
                  <a:txBody>
                    <a:bodyPr/>
                    <a:lstStyle/>
                    <a:p>
                      <a:pPr marL="0" marR="0">
                        <a:lnSpc>
                          <a:spcPct val="107000"/>
                        </a:lnSpc>
                        <a:spcBef>
                          <a:spcPts val="0"/>
                        </a:spcBef>
                        <a:spcAft>
                          <a:spcPts val="800"/>
                        </a:spcAft>
                      </a:pPr>
                      <a:r>
                        <a:rPr lang="zh-CN" altLang="en-US" sz="1600" dirty="0">
                          <a:effectLst/>
                          <a:latin typeface="微软雅黑" panose="020B0503020204020204" pitchFamily="34" charset="-122"/>
                          <a:ea typeface="微软雅黑" panose="020B0503020204020204" pitchFamily="34" charset="-122"/>
                          <a:cs typeface="Times New Roman" panose="02020603050405020304" pitchFamily="18" charset="0"/>
                        </a:rPr>
                        <a:t>任务窗格、内容、自定义函数</a:t>
                      </a:r>
                      <a:br>
                        <a:rPr lang="en-US" altLang="zh-CN" sz="1600" dirty="0">
                          <a:effectLst/>
                          <a:latin typeface="微软雅黑" panose="020B0503020204020204" pitchFamily="34" charset="-122"/>
                          <a:ea typeface="微软雅黑" panose="020B0503020204020204" pitchFamily="34" charset="-122"/>
                          <a:cs typeface="Times New Roman" panose="02020603050405020304" pitchFamily="18" charset="0"/>
                        </a:rPr>
                      </a:br>
                      <a:r>
                        <a:rPr lang="zh-CN" altLang="en-US" sz="1600" dirty="0">
                          <a:effectLst/>
                          <a:latin typeface="微软雅黑" panose="020B0503020204020204" pitchFamily="34" charset="-122"/>
                          <a:ea typeface="微软雅黑" panose="020B0503020204020204" pitchFamily="34" charset="-122"/>
                          <a:cs typeface="Times New Roman" panose="02020603050405020304" pitchFamily="18" charset="0"/>
                        </a:rPr>
                        <a:t>（不包括 </a:t>
                      </a:r>
                      <a:r>
                        <a:rPr lang="en-US" altLang="zh-CN" sz="1600" dirty="0">
                          <a:effectLst/>
                          <a:latin typeface="微软雅黑" panose="020B0503020204020204" pitchFamily="34" charset="-122"/>
                          <a:ea typeface="微软雅黑" panose="020B0503020204020204" pitchFamily="34" charset="-122"/>
                          <a:cs typeface="Times New Roman" panose="02020603050405020304" pitchFamily="18" charset="0"/>
                        </a:rPr>
                        <a:t>iPad</a:t>
                      </a:r>
                      <a:r>
                        <a:rPr lang="zh-CN" altLang="en-US" sz="1600" dirty="0">
                          <a:effectLst/>
                          <a:latin typeface="微软雅黑" panose="020B0503020204020204" pitchFamily="34" charset="-122"/>
                          <a:ea typeface="微软雅黑" panose="020B0503020204020204" pitchFamily="34" charset="-122"/>
                          <a:cs typeface="Times New Roman" panose="02020603050405020304" pitchFamily="18" charset="0"/>
                        </a:rPr>
                        <a:t>）</a:t>
                      </a:r>
                    </a:p>
                  </a:txBody>
                  <a:tcPr marL="152400" marR="152400" marT="114300" marB="114300"/>
                </a:tc>
                <a:extLst>
                  <a:ext uri="{0D108BD9-81ED-4DB2-BD59-A6C34878D82A}">
                    <a16:rowId xmlns:a16="http://schemas.microsoft.com/office/drawing/2014/main" val="3212719733"/>
                  </a:ext>
                </a:extLst>
              </a:tr>
              <a:tr h="365760">
                <a:tc>
                  <a:txBody>
                    <a:bodyPr/>
                    <a:lstStyle/>
                    <a:p>
                      <a:pPr marL="0" marR="0">
                        <a:lnSpc>
                          <a:spcPct val="107000"/>
                        </a:lnSpc>
                        <a:spcBef>
                          <a:spcPts val="0"/>
                        </a:spcBef>
                        <a:spcAft>
                          <a:spcPts val="800"/>
                        </a:spcAft>
                      </a:pPr>
                      <a:r>
                        <a:rPr lang="en-US" altLang="zh-CN" sz="1600" dirty="0">
                          <a:effectLst/>
                          <a:latin typeface="微软雅黑" panose="020B0503020204020204" pitchFamily="34" charset="-122"/>
                          <a:ea typeface="微软雅黑" panose="020B0503020204020204" pitchFamily="34" charset="-122"/>
                          <a:cs typeface="Times New Roman" panose="02020603050405020304" pitchFamily="18" charset="0"/>
                        </a:rPr>
                        <a:t>OneNote</a:t>
                      </a:r>
                    </a:p>
                  </a:txBody>
                  <a:tcPr marL="152400" marR="152400" marT="114300" marB="114300"/>
                </a:tc>
                <a:tc>
                  <a:txBody>
                    <a:bodyPr/>
                    <a:lstStyle/>
                    <a:p>
                      <a:pPr marL="0" marR="0">
                        <a:lnSpc>
                          <a:spcPct val="107000"/>
                        </a:lnSpc>
                        <a:spcBef>
                          <a:spcPts val="0"/>
                        </a:spcBef>
                        <a:spcAft>
                          <a:spcPts val="800"/>
                        </a:spcAft>
                      </a:pPr>
                      <a:r>
                        <a:rPr lang="en-US" altLang="zh-CN" sz="1600" dirty="0">
                          <a:effectLst/>
                          <a:latin typeface="微软雅黑" panose="020B0503020204020204" pitchFamily="34" charset="-122"/>
                          <a:ea typeface="微软雅黑" panose="020B0503020204020204" pitchFamily="34" charset="-122"/>
                          <a:cs typeface="Times New Roman" panose="02020603050405020304" pitchFamily="18" charset="0"/>
                        </a:rPr>
                        <a:t>Web </a:t>
                      </a:r>
                      <a:r>
                        <a:rPr lang="zh-CN" altLang="en-US" sz="1600" dirty="0">
                          <a:effectLst/>
                          <a:latin typeface="微软雅黑" panose="020B0503020204020204" pitchFamily="34" charset="-122"/>
                          <a:ea typeface="微软雅黑" panose="020B0503020204020204" pitchFamily="34" charset="-122"/>
                          <a:cs typeface="Times New Roman" panose="02020603050405020304" pitchFamily="18" charset="0"/>
                        </a:rPr>
                        <a:t>浏览器</a:t>
                      </a:r>
                    </a:p>
                  </a:txBody>
                  <a:tcPr marL="152400" marR="152400" marT="114300" marB="114300"/>
                </a:tc>
                <a:tc>
                  <a:txBody>
                    <a:bodyPr/>
                    <a:lstStyle/>
                    <a:p>
                      <a:pPr marL="0" marR="0">
                        <a:lnSpc>
                          <a:spcPct val="107000"/>
                        </a:lnSpc>
                        <a:spcBef>
                          <a:spcPts val="0"/>
                        </a:spcBef>
                        <a:spcAft>
                          <a:spcPts val="800"/>
                        </a:spcAft>
                      </a:pPr>
                      <a:r>
                        <a:rPr lang="zh-CN" altLang="en-US" sz="1600" dirty="0">
                          <a:effectLst/>
                          <a:latin typeface="微软雅黑" panose="020B0503020204020204" pitchFamily="34" charset="-122"/>
                          <a:ea typeface="微软雅黑" panose="020B0503020204020204" pitchFamily="34" charset="-122"/>
                          <a:cs typeface="Times New Roman" panose="02020603050405020304" pitchFamily="18" charset="0"/>
                        </a:rPr>
                        <a:t>任务窗格</a:t>
                      </a:r>
                    </a:p>
                  </a:txBody>
                  <a:tcPr marL="152400" marR="152400" marT="114300" marB="114300"/>
                </a:tc>
                <a:extLst>
                  <a:ext uri="{0D108BD9-81ED-4DB2-BD59-A6C34878D82A}">
                    <a16:rowId xmlns:a16="http://schemas.microsoft.com/office/drawing/2014/main" val="3269964458"/>
                  </a:ext>
                </a:extLst>
              </a:tr>
              <a:tr h="0">
                <a:tc>
                  <a:txBody>
                    <a:bodyPr/>
                    <a:lstStyle/>
                    <a:p>
                      <a:pPr marL="0" marR="0">
                        <a:lnSpc>
                          <a:spcPct val="107000"/>
                        </a:lnSpc>
                        <a:spcBef>
                          <a:spcPts val="0"/>
                        </a:spcBef>
                        <a:spcAft>
                          <a:spcPts val="800"/>
                        </a:spcAft>
                      </a:pPr>
                      <a:r>
                        <a:rPr lang="en-US" altLang="zh-CN" sz="1600" dirty="0">
                          <a:effectLst/>
                          <a:latin typeface="微软雅黑" panose="020B0503020204020204" pitchFamily="34" charset="-122"/>
                          <a:ea typeface="微软雅黑" panose="020B0503020204020204" pitchFamily="34" charset="-122"/>
                          <a:cs typeface="Times New Roman" panose="02020603050405020304" pitchFamily="18" charset="0"/>
                        </a:rPr>
                        <a:t>Outlook</a:t>
                      </a:r>
                    </a:p>
                  </a:txBody>
                  <a:tcPr marL="152400" marR="152400" marT="114300" marB="114300"/>
                </a:tc>
                <a:tc>
                  <a:txBody>
                    <a:bodyPr/>
                    <a:lstStyle/>
                    <a:p>
                      <a:pPr marL="0" marR="0">
                        <a:lnSpc>
                          <a:spcPct val="107000"/>
                        </a:lnSpc>
                        <a:spcBef>
                          <a:spcPts val="0"/>
                        </a:spcBef>
                        <a:spcAft>
                          <a:spcPts val="800"/>
                        </a:spcAft>
                      </a:pPr>
                      <a:r>
                        <a:rPr lang="en-US" altLang="zh-CN" sz="1600" dirty="0">
                          <a:effectLst/>
                          <a:latin typeface="微软雅黑" panose="020B0503020204020204" pitchFamily="34" charset="-122"/>
                          <a:ea typeface="微软雅黑" panose="020B0503020204020204" pitchFamily="34" charset="-122"/>
                          <a:cs typeface="Times New Roman" panose="02020603050405020304" pitchFamily="18" charset="0"/>
                        </a:rPr>
                        <a:t>Windows</a:t>
                      </a:r>
                      <a:r>
                        <a:rPr lang="zh-CN" altLang="en-US" sz="1600" dirty="0">
                          <a:effectLst/>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1600" dirty="0">
                          <a:effectLst/>
                          <a:latin typeface="微软雅黑" panose="020B0503020204020204" pitchFamily="34" charset="-122"/>
                          <a:ea typeface="微软雅黑" panose="020B0503020204020204" pitchFamily="34" charset="-122"/>
                          <a:cs typeface="Times New Roman" panose="02020603050405020304" pitchFamily="18" charset="0"/>
                        </a:rPr>
                        <a:t>Mac</a:t>
                      </a:r>
                      <a:r>
                        <a:rPr lang="zh-CN" altLang="en-US" sz="1600" dirty="0">
                          <a:effectLst/>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1600" dirty="0">
                          <a:effectLst/>
                          <a:latin typeface="微软雅黑" panose="020B0503020204020204" pitchFamily="34" charset="-122"/>
                          <a:ea typeface="微软雅黑" panose="020B0503020204020204" pitchFamily="34" charset="-122"/>
                          <a:cs typeface="Times New Roman" panose="02020603050405020304" pitchFamily="18" charset="0"/>
                        </a:rPr>
                        <a:t>iOS</a:t>
                      </a:r>
                      <a:r>
                        <a:rPr lang="zh-CN" altLang="en-US" sz="1600" dirty="0">
                          <a:effectLst/>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1600" dirty="0">
                          <a:effectLst/>
                          <a:latin typeface="微软雅黑" panose="020B0503020204020204" pitchFamily="34" charset="-122"/>
                          <a:ea typeface="微软雅黑" panose="020B0503020204020204" pitchFamily="34" charset="-122"/>
                          <a:cs typeface="Times New Roman" panose="02020603050405020304" pitchFamily="18" charset="0"/>
                        </a:rPr>
                        <a:t>Android</a:t>
                      </a:r>
                      <a:r>
                        <a:rPr lang="zh-CN" altLang="en-US" sz="1600" dirty="0">
                          <a:effectLst/>
                          <a:latin typeface="微软雅黑" panose="020B0503020204020204" pitchFamily="34" charset="-122"/>
                          <a:ea typeface="微软雅黑" panose="020B0503020204020204" pitchFamily="34" charset="-122"/>
                          <a:cs typeface="Times New Roman" panose="02020603050405020304" pitchFamily="18" charset="0"/>
                        </a:rPr>
                        <a:t>、</a:t>
                      </a:r>
                      <a:br>
                        <a:rPr lang="en-US" altLang="zh-CN" sz="1600" dirty="0">
                          <a:effectLst/>
                          <a:latin typeface="微软雅黑" panose="020B0503020204020204" pitchFamily="34" charset="-122"/>
                          <a:ea typeface="微软雅黑" panose="020B0503020204020204" pitchFamily="34" charset="-122"/>
                          <a:cs typeface="Times New Roman" panose="02020603050405020304" pitchFamily="18" charset="0"/>
                        </a:rPr>
                      </a:br>
                      <a:r>
                        <a:rPr lang="en-US" altLang="zh-CN" sz="1600" dirty="0">
                          <a:effectLst/>
                          <a:latin typeface="微软雅黑" panose="020B0503020204020204" pitchFamily="34" charset="-122"/>
                          <a:ea typeface="微软雅黑" panose="020B0503020204020204" pitchFamily="34" charset="-122"/>
                          <a:cs typeface="Times New Roman" panose="02020603050405020304" pitchFamily="18" charset="0"/>
                        </a:rPr>
                        <a:t>Web </a:t>
                      </a:r>
                      <a:r>
                        <a:rPr lang="zh-CN" altLang="en-US" sz="1600" dirty="0">
                          <a:effectLst/>
                          <a:latin typeface="微软雅黑" panose="020B0503020204020204" pitchFamily="34" charset="-122"/>
                          <a:ea typeface="微软雅黑" panose="020B0503020204020204" pitchFamily="34" charset="-122"/>
                          <a:cs typeface="Times New Roman" panose="02020603050405020304" pitchFamily="18" charset="0"/>
                        </a:rPr>
                        <a:t>浏览器</a:t>
                      </a:r>
                    </a:p>
                  </a:txBody>
                  <a:tcPr marL="152400" marR="152400" marT="114300" marB="114300"/>
                </a:tc>
                <a:tc>
                  <a:txBody>
                    <a:bodyPr/>
                    <a:lstStyle/>
                    <a:p>
                      <a:pPr marL="0" marR="0">
                        <a:lnSpc>
                          <a:spcPct val="107000"/>
                        </a:lnSpc>
                        <a:spcBef>
                          <a:spcPts val="0"/>
                        </a:spcBef>
                        <a:spcAft>
                          <a:spcPts val="800"/>
                        </a:spcAft>
                      </a:pPr>
                      <a:r>
                        <a:rPr lang="zh-CN" altLang="en-US" sz="1600" dirty="0">
                          <a:effectLst/>
                          <a:latin typeface="微软雅黑" panose="020B0503020204020204" pitchFamily="34" charset="-122"/>
                          <a:ea typeface="微软雅黑" panose="020B0503020204020204" pitchFamily="34" charset="-122"/>
                          <a:cs typeface="Times New Roman" panose="02020603050405020304" pitchFamily="18" charset="0"/>
                        </a:rPr>
                        <a:t>任务窗格、上下文、无 </a:t>
                      </a:r>
                      <a:r>
                        <a:rPr lang="en-US" altLang="zh-CN" sz="1600" dirty="0">
                          <a:effectLst/>
                          <a:latin typeface="微软雅黑" panose="020B0503020204020204" pitchFamily="34" charset="-122"/>
                          <a:ea typeface="微软雅黑" panose="020B0503020204020204" pitchFamily="34" charset="-122"/>
                          <a:cs typeface="Times New Roman" panose="02020603050405020304" pitchFamily="18" charset="0"/>
                        </a:rPr>
                        <a:t>UI </a:t>
                      </a:r>
                      <a:r>
                        <a:rPr lang="zh-CN" altLang="en-US" sz="1600" dirty="0">
                          <a:effectLst/>
                          <a:latin typeface="微软雅黑" panose="020B0503020204020204" pitchFamily="34" charset="-122"/>
                          <a:ea typeface="微软雅黑" panose="020B0503020204020204" pitchFamily="34" charset="-122"/>
                          <a:cs typeface="Times New Roman" panose="02020603050405020304" pitchFamily="18" charset="0"/>
                        </a:rPr>
                        <a:t>函数、模块（仅限 </a:t>
                      </a:r>
                      <a:r>
                        <a:rPr lang="en-US" altLang="zh-CN" sz="1600" dirty="0">
                          <a:effectLst/>
                          <a:latin typeface="微软雅黑" panose="020B0503020204020204" pitchFamily="34" charset="-122"/>
                          <a:ea typeface="微软雅黑" panose="020B0503020204020204" pitchFamily="34" charset="-122"/>
                          <a:cs typeface="Times New Roman" panose="02020603050405020304" pitchFamily="18" charset="0"/>
                        </a:rPr>
                        <a:t>Windows</a:t>
                      </a:r>
                      <a:r>
                        <a:rPr lang="zh-CN" altLang="en-US" sz="1600" dirty="0">
                          <a:effectLst/>
                          <a:latin typeface="微软雅黑" panose="020B0503020204020204" pitchFamily="34" charset="-122"/>
                          <a:ea typeface="微软雅黑" panose="020B0503020204020204" pitchFamily="34" charset="-122"/>
                          <a:cs typeface="Times New Roman" panose="02020603050405020304" pitchFamily="18" charset="0"/>
                        </a:rPr>
                        <a:t>）</a:t>
                      </a:r>
                    </a:p>
                  </a:txBody>
                  <a:tcPr marL="152400" marR="152400" marT="114300" marB="114300"/>
                </a:tc>
                <a:extLst>
                  <a:ext uri="{0D108BD9-81ED-4DB2-BD59-A6C34878D82A}">
                    <a16:rowId xmlns:a16="http://schemas.microsoft.com/office/drawing/2014/main" val="4242455447"/>
                  </a:ext>
                </a:extLst>
              </a:tr>
              <a:tr h="365760">
                <a:tc>
                  <a:txBody>
                    <a:bodyPr/>
                    <a:lstStyle/>
                    <a:p>
                      <a:pPr marL="0" marR="0">
                        <a:lnSpc>
                          <a:spcPct val="107000"/>
                        </a:lnSpc>
                        <a:spcBef>
                          <a:spcPts val="0"/>
                        </a:spcBef>
                        <a:spcAft>
                          <a:spcPts val="800"/>
                        </a:spcAft>
                      </a:pPr>
                      <a:r>
                        <a:rPr lang="en-US" altLang="zh-CN" sz="1600" dirty="0">
                          <a:effectLst/>
                          <a:latin typeface="微软雅黑" panose="020B0503020204020204" pitchFamily="34" charset="-122"/>
                          <a:ea typeface="微软雅黑" panose="020B0503020204020204" pitchFamily="34" charset="-122"/>
                          <a:cs typeface="Times New Roman" panose="02020603050405020304" pitchFamily="18" charset="0"/>
                        </a:rPr>
                        <a:t>PowerPoint</a:t>
                      </a:r>
                    </a:p>
                  </a:txBody>
                  <a:tcPr marL="152400" marR="152400" marT="114300" marB="114300"/>
                </a:tc>
                <a:tc>
                  <a:txBody>
                    <a:bodyPr/>
                    <a:lstStyle/>
                    <a:p>
                      <a:pPr marL="0" marR="0">
                        <a:lnSpc>
                          <a:spcPct val="107000"/>
                        </a:lnSpc>
                        <a:spcBef>
                          <a:spcPts val="0"/>
                        </a:spcBef>
                        <a:spcAft>
                          <a:spcPts val="800"/>
                        </a:spcAft>
                      </a:pPr>
                      <a:r>
                        <a:rPr lang="en-US" altLang="zh-CN" sz="1600" dirty="0">
                          <a:effectLst/>
                          <a:latin typeface="微软雅黑" panose="020B0503020204020204" pitchFamily="34" charset="-122"/>
                          <a:ea typeface="微软雅黑" panose="020B0503020204020204" pitchFamily="34" charset="-122"/>
                          <a:cs typeface="Times New Roman" panose="02020603050405020304" pitchFamily="18" charset="0"/>
                        </a:rPr>
                        <a:t>Windows</a:t>
                      </a:r>
                      <a:r>
                        <a:rPr lang="zh-CN" altLang="en-US" sz="1600" dirty="0">
                          <a:effectLst/>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1600" dirty="0">
                          <a:effectLst/>
                          <a:latin typeface="微软雅黑" panose="020B0503020204020204" pitchFamily="34" charset="-122"/>
                          <a:ea typeface="微软雅黑" panose="020B0503020204020204" pitchFamily="34" charset="-122"/>
                          <a:cs typeface="Times New Roman" panose="02020603050405020304" pitchFamily="18" charset="0"/>
                        </a:rPr>
                        <a:t>Mac</a:t>
                      </a:r>
                      <a:r>
                        <a:rPr lang="zh-CN" altLang="en-US" sz="1600" dirty="0">
                          <a:effectLst/>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1600" dirty="0">
                          <a:effectLst/>
                          <a:latin typeface="微软雅黑" panose="020B0503020204020204" pitchFamily="34" charset="-122"/>
                          <a:ea typeface="微软雅黑" panose="020B0503020204020204" pitchFamily="34" charset="-122"/>
                          <a:cs typeface="Times New Roman" panose="02020603050405020304" pitchFamily="18" charset="0"/>
                        </a:rPr>
                        <a:t>iPad</a:t>
                      </a:r>
                      <a:r>
                        <a:rPr lang="zh-CN" altLang="en-US" sz="1600" dirty="0">
                          <a:effectLst/>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1600" dirty="0">
                          <a:effectLst/>
                          <a:latin typeface="微软雅黑" panose="020B0503020204020204" pitchFamily="34" charset="-122"/>
                          <a:ea typeface="微软雅黑" panose="020B0503020204020204" pitchFamily="34" charset="-122"/>
                          <a:cs typeface="Times New Roman" panose="02020603050405020304" pitchFamily="18" charset="0"/>
                        </a:rPr>
                        <a:t>Web </a:t>
                      </a:r>
                      <a:r>
                        <a:rPr lang="zh-CN" altLang="en-US" sz="1600" dirty="0">
                          <a:effectLst/>
                          <a:latin typeface="微软雅黑" panose="020B0503020204020204" pitchFamily="34" charset="-122"/>
                          <a:ea typeface="微软雅黑" panose="020B0503020204020204" pitchFamily="34" charset="-122"/>
                          <a:cs typeface="Times New Roman" panose="02020603050405020304" pitchFamily="18" charset="0"/>
                        </a:rPr>
                        <a:t>浏览器</a:t>
                      </a:r>
                    </a:p>
                  </a:txBody>
                  <a:tcPr marL="152400" marR="152400" marT="114300" marB="114300"/>
                </a:tc>
                <a:tc>
                  <a:txBody>
                    <a:bodyPr/>
                    <a:lstStyle/>
                    <a:p>
                      <a:pPr marL="0" marR="0">
                        <a:lnSpc>
                          <a:spcPct val="107000"/>
                        </a:lnSpc>
                        <a:spcBef>
                          <a:spcPts val="0"/>
                        </a:spcBef>
                        <a:spcAft>
                          <a:spcPts val="800"/>
                        </a:spcAft>
                      </a:pPr>
                      <a:r>
                        <a:rPr lang="zh-CN" altLang="en-US" sz="1600" dirty="0">
                          <a:effectLst/>
                          <a:latin typeface="微软雅黑" panose="020B0503020204020204" pitchFamily="34" charset="-122"/>
                          <a:ea typeface="微软雅黑" panose="020B0503020204020204" pitchFamily="34" charset="-122"/>
                          <a:cs typeface="Times New Roman" panose="02020603050405020304" pitchFamily="18" charset="0"/>
                        </a:rPr>
                        <a:t>任务窗格、内容</a:t>
                      </a:r>
                    </a:p>
                  </a:txBody>
                  <a:tcPr marL="152400" marR="152400" marT="114300" marB="114300"/>
                </a:tc>
                <a:extLst>
                  <a:ext uri="{0D108BD9-81ED-4DB2-BD59-A6C34878D82A}">
                    <a16:rowId xmlns:a16="http://schemas.microsoft.com/office/drawing/2014/main" val="471802407"/>
                  </a:ext>
                </a:extLst>
              </a:tr>
              <a:tr h="365760">
                <a:tc>
                  <a:txBody>
                    <a:bodyPr/>
                    <a:lstStyle/>
                    <a:p>
                      <a:pPr marL="0" marR="0">
                        <a:lnSpc>
                          <a:spcPct val="107000"/>
                        </a:lnSpc>
                        <a:spcBef>
                          <a:spcPts val="0"/>
                        </a:spcBef>
                        <a:spcAft>
                          <a:spcPts val="800"/>
                        </a:spcAft>
                      </a:pPr>
                      <a:r>
                        <a:rPr lang="en-US" altLang="zh-CN" sz="1600" dirty="0">
                          <a:effectLst/>
                          <a:latin typeface="微软雅黑" panose="020B0503020204020204" pitchFamily="34" charset="-122"/>
                          <a:ea typeface="微软雅黑" panose="020B0503020204020204" pitchFamily="34" charset="-122"/>
                          <a:cs typeface="Times New Roman" panose="02020603050405020304" pitchFamily="18" charset="0"/>
                        </a:rPr>
                        <a:t>Project</a:t>
                      </a:r>
                    </a:p>
                  </a:txBody>
                  <a:tcPr marL="152400" marR="152400" marT="114300" marB="114300"/>
                </a:tc>
                <a:tc>
                  <a:txBody>
                    <a:bodyPr/>
                    <a:lstStyle/>
                    <a:p>
                      <a:pPr marL="0" marR="0">
                        <a:lnSpc>
                          <a:spcPct val="107000"/>
                        </a:lnSpc>
                        <a:spcBef>
                          <a:spcPts val="0"/>
                        </a:spcBef>
                        <a:spcAft>
                          <a:spcPts val="800"/>
                        </a:spcAft>
                      </a:pPr>
                      <a:r>
                        <a:rPr lang="en-US" altLang="zh-CN" sz="1600" dirty="0">
                          <a:effectLst/>
                          <a:latin typeface="微软雅黑" panose="020B0503020204020204" pitchFamily="34" charset="-122"/>
                          <a:ea typeface="微软雅黑" panose="020B0503020204020204" pitchFamily="34" charset="-122"/>
                          <a:cs typeface="Times New Roman" panose="02020603050405020304" pitchFamily="18" charset="0"/>
                        </a:rPr>
                        <a:t>Windows</a:t>
                      </a:r>
                    </a:p>
                  </a:txBody>
                  <a:tcPr marL="152400" marR="152400" marT="114300" marB="114300"/>
                </a:tc>
                <a:tc>
                  <a:txBody>
                    <a:bodyPr/>
                    <a:lstStyle/>
                    <a:p>
                      <a:pPr marL="0" marR="0">
                        <a:lnSpc>
                          <a:spcPct val="107000"/>
                        </a:lnSpc>
                        <a:spcBef>
                          <a:spcPts val="0"/>
                        </a:spcBef>
                        <a:spcAft>
                          <a:spcPts val="800"/>
                        </a:spcAft>
                      </a:pPr>
                      <a:r>
                        <a:rPr lang="zh-CN" altLang="en-US" sz="1600" dirty="0">
                          <a:effectLst/>
                          <a:latin typeface="微软雅黑" panose="020B0503020204020204" pitchFamily="34" charset="-122"/>
                          <a:ea typeface="微软雅黑" panose="020B0503020204020204" pitchFamily="34" charset="-122"/>
                          <a:cs typeface="Times New Roman" panose="02020603050405020304" pitchFamily="18" charset="0"/>
                        </a:rPr>
                        <a:t>任务窗格</a:t>
                      </a:r>
                    </a:p>
                  </a:txBody>
                  <a:tcPr marL="152400" marR="152400" marT="114300" marB="114300"/>
                </a:tc>
                <a:extLst>
                  <a:ext uri="{0D108BD9-81ED-4DB2-BD59-A6C34878D82A}">
                    <a16:rowId xmlns:a16="http://schemas.microsoft.com/office/drawing/2014/main" val="2865581430"/>
                  </a:ext>
                </a:extLst>
              </a:tr>
              <a:tr h="365760">
                <a:tc>
                  <a:txBody>
                    <a:bodyPr/>
                    <a:lstStyle/>
                    <a:p>
                      <a:pPr marL="0" marR="0">
                        <a:lnSpc>
                          <a:spcPct val="107000"/>
                        </a:lnSpc>
                        <a:spcBef>
                          <a:spcPts val="0"/>
                        </a:spcBef>
                        <a:spcAft>
                          <a:spcPts val="800"/>
                        </a:spcAft>
                      </a:pPr>
                      <a:r>
                        <a:rPr lang="en-US" altLang="zh-CN" sz="1600" dirty="0">
                          <a:effectLst/>
                          <a:latin typeface="微软雅黑" panose="020B0503020204020204" pitchFamily="34" charset="-122"/>
                          <a:ea typeface="微软雅黑" panose="020B0503020204020204" pitchFamily="34" charset="-122"/>
                          <a:cs typeface="Times New Roman" panose="02020603050405020304" pitchFamily="18" charset="0"/>
                        </a:rPr>
                        <a:t>Word</a:t>
                      </a:r>
                    </a:p>
                  </a:txBody>
                  <a:tcPr marL="152400" marR="152400" marT="114300" marB="114300"/>
                </a:tc>
                <a:tc>
                  <a:txBody>
                    <a:bodyPr/>
                    <a:lstStyle/>
                    <a:p>
                      <a:pPr marL="0" marR="0">
                        <a:lnSpc>
                          <a:spcPct val="107000"/>
                        </a:lnSpc>
                        <a:spcBef>
                          <a:spcPts val="0"/>
                        </a:spcBef>
                        <a:spcAft>
                          <a:spcPts val="800"/>
                        </a:spcAft>
                      </a:pPr>
                      <a:r>
                        <a:rPr lang="en-US" altLang="zh-CN" sz="1600" dirty="0">
                          <a:effectLst/>
                          <a:latin typeface="微软雅黑" panose="020B0503020204020204" pitchFamily="34" charset="-122"/>
                          <a:ea typeface="微软雅黑" panose="020B0503020204020204" pitchFamily="34" charset="-122"/>
                          <a:cs typeface="Times New Roman" panose="02020603050405020304" pitchFamily="18" charset="0"/>
                        </a:rPr>
                        <a:t>Windows</a:t>
                      </a:r>
                      <a:r>
                        <a:rPr lang="zh-CN" altLang="en-US" sz="1600" dirty="0">
                          <a:effectLst/>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1600" dirty="0">
                          <a:effectLst/>
                          <a:latin typeface="微软雅黑" panose="020B0503020204020204" pitchFamily="34" charset="-122"/>
                          <a:ea typeface="微软雅黑" panose="020B0503020204020204" pitchFamily="34" charset="-122"/>
                          <a:cs typeface="Times New Roman" panose="02020603050405020304" pitchFamily="18" charset="0"/>
                        </a:rPr>
                        <a:t>Mac</a:t>
                      </a:r>
                      <a:r>
                        <a:rPr lang="zh-CN" altLang="en-US" sz="1600" dirty="0">
                          <a:effectLst/>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1600" dirty="0">
                          <a:effectLst/>
                          <a:latin typeface="微软雅黑" panose="020B0503020204020204" pitchFamily="34" charset="-122"/>
                          <a:ea typeface="微软雅黑" panose="020B0503020204020204" pitchFamily="34" charset="-122"/>
                          <a:cs typeface="Times New Roman" panose="02020603050405020304" pitchFamily="18" charset="0"/>
                        </a:rPr>
                        <a:t>iPad</a:t>
                      </a:r>
                      <a:r>
                        <a:rPr lang="zh-CN" altLang="en-US" sz="1600" dirty="0">
                          <a:effectLst/>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1600" dirty="0">
                          <a:effectLst/>
                          <a:latin typeface="微软雅黑" panose="020B0503020204020204" pitchFamily="34" charset="-122"/>
                          <a:ea typeface="微软雅黑" panose="020B0503020204020204" pitchFamily="34" charset="-122"/>
                          <a:cs typeface="Times New Roman" panose="02020603050405020304" pitchFamily="18" charset="0"/>
                        </a:rPr>
                        <a:t>Web </a:t>
                      </a:r>
                      <a:r>
                        <a:rPr lang="zh-CN" altLang="en-US" sz="1600" dirty="0">
                          <a:effectLst/>
                          <a:latin typeface="微软雅黑" panose="020B0503020204020204" pitchFamily="34" charset="-122"/>
                          <a:ea typeface="微软雅黑" panose="020B0503020204020204" pitchFamily="34" charset="-122"/>
                          <a:cs typeface="Times New Roman" panose="02020603050405020304" pitchFamily="18" charset="0"/>
                        </a:rPr>
                        <a:t>浏览器</a:t>
                      </a:r>
                    </a:p>
                  </a:txBody>
                  <a:tcPr marL="152400" marR="152400" marT="114300" marB="114300"/>
                </a:tc>
                <a:tc>
                  <a:txBody>
                    <a:bodyPr/>
                    <a:lstStyle/>
                    <a:p>
                      <a:pPr marL="0" marR="0">
                        <a:lnSpc>
                          <a:spcPct val="107000"/>
                        </a:lnSpc>
                        <a:spcBef>
                          <a:spcPts val="0"/>
                        </a:spcBef>
                        <a:spcAft>
                          <a:spcPts val="800"/>
                        </a:spcAft>
                      </a:pPr>
                      <a:r>
                        <a:rPr lang="zh-CN" altLang="en-US" sz="1600" dirty="0">
                          <a:effectLst/>
                          <a:latin typeface="微软雅黑" panose="020B0503020204020204" pitchFamily="34" charset="-122"/>
                          <a:ea typeface="微软雅黑" panose="020B0503020204020204" pitchFamily="34" charset="-122"/>
                          <a:cs typeface="Times New Roman" panose="02020603050405020304" pitchFamily="18" charset="0"/>
                        </a:rPr>
                        <a:t>任务窗格</a:t>
                      </a:r>
                    </a:p>
                  </a:txBody>
                  <a:tcPr marL="152400" marR="152400" marT="114300" marB="114300"/>
                </a:tc>
                <a:extLst>
                  <a:ext uri="{0D108BD9-81ED-4DB2-BD59-A6C34878D82A}">
                    <a16:rowId xmlns:a16="http://schemas.microsoft.com/office/drawing/2014/main" val="91046262"/>
                  </a:ext>
                </a:extLst>
              </a:tr>
            </a:tbl>
          </a:graphicData>
        </a:graphic>
      </p:graphicFrame>
    </p:spTree>
    <p:extLst>
      <p:ext uri="{BB962C8B-B14F-4D97-AF65-F5344CB8AC3E}">
        <p14:creationId xmlns:p14="http://schemas.microsoft.com/office/powerpoint/2010/main" val="4233505155"/>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B192DF-2051-402C-9326-236D8A4617C5}"/>
              </a:ext>
            </a:extLst>
          </p:cNvPr>
          <p:cNvSpPr>
            <a:spLocks noGrp="1"/>
          </p:cNvSpPr>
          <p:nvPr>
            <p:ph type="title"/>
          </p:nvPr>
        </p:nvSpPr>
        <p:spPr>
          <a:xfrm>
            <a:off x="588263" y="457200"/>
            <a:ext cx="11018520" cy="553998"/>
          </a:xfrm>
        </p:spPr>
        <p:txBody>
          <a:bodyPr>
            <a:normAutofit/>
          </a:bodyPr>
          <a:lstStyle/>
          <a:p>
            <a:r>
              <a:rPr lang="zh-CN" altLang="en-US" b="1" dirty="0">
                <a:latin typeface="Segoe UI Semibold" panose="020B0702040204020203" pitchFamily="34" charset="0"/>
                <a:ea typeface="微软雅黑" panose="020B0503020204020204" pitchFamily="34" charset="-122"/>
              </a:rPr>
              <a:t>任务窗格和内容 </a:t>
            </a:r>
            <a:r>
              <a:rPr lang="en-US" altLang="zh-CN" dirty="0">
                <a:latin typeface="Segoe UI Semibold" panose="020B0702040204020203" pitchFamily="34" charset="0"/>
                <a:ea typeface="微软雅黑" panose="020B0503020204020204" pitchFamily="34" charset="-122"/>
              </a:rPr>
              <a:t>Office </a:t>
            </a:r>
            <a:r>
              <a:rPr lang="zh-CN" altLang="en-US" b="1" dirty="0">
                <a:latin typeface="Segoe UI Semibold" panose="020B0702040204020203" pitchFamily="34" charset="0"/>
                <a:ea typeface="微软雅黑" panose="020B0503020204020204" pitchFamily="34" charset="-122"/>
              </a:rPr>
              <a:t>加载项</a:t>
            </a:r>
          </a:p>
        </p:txBody>
      </p:sp>
      <p:sp>
        <p:nvSpPr>
          <p:cNvPr id="3" name="Text Placeholder 2">
            <a:extLst>
              <a:ext uri="{FF2B5EF4-FFF2-40B4-BE49-F238E27FC236}">
                <a16:creationId xmlns:a16="http://schemas.microsoft.com/office/drawing/2014/main" id="{842D4BEF-3207-42E1-A211-A3D8FEEA6A97}"/>
              </a:ext>
            </a:extLst>
          </p:cNvPr>
          <p:cNvSpPr>
            <a:spLocks noGrp="1"/>
          </p:cNvSpPr>
          <p:nvPr>
            <p:ph type="body" sz="quarter" idx="10"/>
          </p:nvPr>
        </p:nvSpPr>
        <p:spPr>
          <a:xfrm>
            <a:off x="588263" y="1483744"/>
            <a:ext cx="11015474" cy="2930033"/>
          </a:xfrm>
        </p:spPr>
        <p:txBody>
          <a:bodyPr/>
          <a:lstStyle/>
          <a:p>
            <a:pPr marL="0" indent="0">
              <a:buNone/>
            </a:pPr>
            <a:r>
              <a:rPr lang="en-US" altLang="zh-CN">
                <a:latin typeface="Segoe UI" panose="020B0502040204020203" pitchFamily="34" charset="0"/>
                <a:ea typeface="微软雅黑" panose="020B0503020204020204" pitchFamily="34" charset="-122"/>
              </a:rPr>
              <a:t>Office </a:t>
            </a:r>
            <a:r>
              <a:rPr lang="zh-CN" altLang="en-US">
                <a:latin typeface="Segoe UI" panose="020B0502040204020203" pitchFamily="34" charset="0"/>
                <a:ea typeface="微软雅黑" panose="020B0503020204020204" pitchFamily="34" charset="-122"/>
              </a:rPr>
              <a:t>加载项提供了多种选项，供解决方案与 </a:t>
            </a:r>
            <a:r>
              <a:rPr lang="en-US" altLang="zh-CN">
                <a:latin typeface="Segoe UI" panose="020B0502040204020203" pitchFamily="34" charset="0"/>
                <a:ea typeface="微软雅黑" panose="020B0503020204020204" pitchFamily="34" charset="-122"/>
              </a:rPr>
              <a:t>Office </a:t>
            </a:r>
            <a:r>
              <a:rPr lang="zh-CN" altLang="en-US">
                <a:latin typeface="Segoe UI" panose="020B0502040204020203" pitchFamily="34" charset="0"/>
                <a:ea typeface="微软雅黑" panose="020B0503020204020204" pitchFamily="34" charset="-122"/>
              </a:rPr>
              <a:t>应用程序交互。</a:t>
            </a:r>
          </a:p>
          <a:p>
            <a:pPr lvl="0"/>
            <a:endParaRPr lang="zh-CN" altLang="en-US">
              <a:latin typeface="Segoe UI" panose="020B0502040204020203" pitchFamily="34" charset="0"/>
              <a:ea typeface="微软雅黑" panose="020B0503020204020204" pitchFamily="34" charset="-122"/>
            </a:endParaRPr>
          </a:p>
          <a:p>
            <a:pPr marL="0" lvl="0" indent="0">
              <a:buNone/>
            </a:pPr>
            <a:endParaRPr lang="zh-CN" altLang="en-US">
              <a:latin typeface="Segoe UI" panose="020B0502040204020203" pitchFamily="34" charset="0"/>
              <a:ea typeface="微软雅黑" panose="020B0503020204020204" pitchFamily="34" charset="-122"/>
            </a:endParaRPr>
          </a:p>
          <a:p>
            <a:pPr marL="0" lvl="0" indent="0">
              <a:buNone/>
            </a:pPr>
            <a:endParaRPr lang="zh-CN" altLang="en-US">
              <a:latin typeface="Segoe UI" panose="020B0502040204020203" pitchFamily="34" charset="0"/>
              <a:ea typeface="微软雅黑" panose="020B0503020204020204" pitchFamily="34" charset="-122"/>
            </a:endParaRPr>
          </a:p>
          <a:p>
            <a:pPr marL="0" indent="0">
              <a:buNone/>
            </a:pPr>
            <a:endParaRPr lang="zh-CN" altLang="en-US" dirty="0">
              <a:latin typeface="Segoe UI" panose="020B0502040204020203" pitchFamily="34" charset="0"/>
              <a:ea typeface="微软雅黑" panose="020B0503020204020204" pitchFamily="34" charset="-122"/>
            </a:endParaRPr>
          </a:p>
        </p:txBody>
      </p:sp>
      <p:pic>
        <p:nvPicPr>
          <p:cNvPr id="5" name="Picture 4" descr="Office 应用程序窗口右侧的任务窗格加载项">
            <a:extLst>
              <a:ext uri="{FF2B5EF4-FFF2-40B4-BE49-F238E27FC236}">
                <a16:creationId xmlns:a16="http://schemas.microsoft.com/office/drawing/2014/main" id="{90EBDF3A-4589-43AA-AF45-7DC377AECA98}"/>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4210266" y="2640177"/>
            <a:ext cx="3771467" cy="2246146"/>
          </a:xfrm>
          <a:prstGeom prst="rect">
            <a:avLst/>
          </a:prstGeom>
          <a:noFill/>
          <a:ln>
            <a:noFill/>
          </a:ln>
        </p:spPr>
      </p:pic>
      <p:sp>
        <p:nvSpPr>
          <p:cNvPr id="6" name="TextBox 5">
            <a:extLst>
              <a:ext uri="{FF2B5EF4-FFF2-40B4-BE49-F238E27FC236}">
                <a16:creationId xmlns:a16="http://schemas.microsoft.com/office/drawing/2014/main" id="{A955AB01-D0F1-4B18-B083-56B2B0F2A03D}"/>
              </a:ext>
            </a:extLst>
          </p:cNvPr>
          <p:cNvSpPr txBox="1"/>
          <p:nvPr/>
        </p:nvSpPr>
        <p:spPr>
          <a:xfrm>
            <a:off x="588264" y="2555281"/>
            <a:ext cx="3510206" cy="4136517"/>
          </a:xfrm>
          <a:prstGeom prst="rect">
            <a:avLst/>
          </a:prstGeom>
          <a:noFill/>
        </p:spPr>
        <p:txBody>
          <a:bodyPr wrap="square" lIns="0" tIns="0" rIns="0" bIns="0" rtlCol="0">
            <a:normAutofit/>
          </a:bodyPr>
          <a:lstStyle/>
          <a:p>
            <a:pPr marL="228600" indent="-228600" defTabSz="932742">
              <a:spcBef>
                <a:spcPct val="20000"/>
              </a:spcBef>
              <a:buSzPct val="90000"/>
              <a:buFont typeface="Wingdings" panose="05000000000000000000" pitchFamily="2" charset="2"/>
              <a:buChar char=""/>
            </a:pPr>
            <a:r>
              <a:rPr lang="zh-CN" altLang="en-US" sz="2800">
                <a:gradFill>
                  <a:gsLst>
                    <a:gs pos="1250">
                      <a:schemeClr val="tx1"/>
                    </a:gs>
                    <a:gs pos="100000">
                      <a:schemeClr val="tx1"/>
                    </a:gs>
                  </a:gsLst>
                  <a:lin ang="5400000" scaled="0"/>
                </a:gradFill>
                <a:latin typeface="Segoe UI Semilight" panose="020B0402040204020203" pitchFamily="34" charset="0"/>
                <a:ea typeface="微软雅黑" panose="020B0503020204020204" pitchFamily="34" charset="-122"/>
                <a:cs typeface="Segoe UI Semilight" panose="020B0402040204020203" pitchFamily="34" charset="0"/>
              </a:rPr>
              <a:t>任务窗格加载项</a:t>
            </a:r>
          </a:p>
          <a:p>
            <a:pPr marL="228600" lvl="1" defTabSz="932742">
              <a:spcBef>
                <a:spcPct val="20000"/>
              </a:spcBef>
              <a:buSzPct val="90000"/>
            </a:pPr>
            <a:r>
              <a:rPr lang="zh-CN" altLang="en-US" sz="2000">
                <a:gradFill>
                  <a:gsLst>
                    <a:gs pos="1250">
                      <a:schemeClr val="tx1"/>
                    </a:gs>
                    <a:gs pos="100000">
                      <a:schemeClr val="tx1"/>
                    </a:gs>
                  </a:gsLst>
                  <a:lin ang="5400000" scaled="0"/>
                </a:gradFill>
                <a:latin typeface="Segoe UI" panose="020B0502040204020203" pitchFamily="34" charset="0"/>
                <a:ea typeface="微软雅黑" panose="020B0503020204020204" pitchFamily="34" charset="-122"/>
              </a:rPr>
              <a:t>允许通过 </a:t>
            </a:r>
            <a:r>
              <a:rPr lang="en-US" altLang="zh-CN" sz="2000">
                <a:gradFill>
                  <a:gsLst>
                    <a:gs pos="1250">
                      <a:schemeClr val="tx1"/>
                    </a:gs>
                    <a:gs pos="100000">
                      <a:schemeClr val="tx1"/>
                    </a:gs>
                  </a:gsLst>
                  <a:lin ang="5400000" scaled="0"/>
                </a:gradFill>
                <a:latin typeface="Segoe UI" panose="020B0502040204020203" pitchFamily="34" charset="0"/>
                <a:ea typeface="微软雅黑" panose="020B0503020204020204" pitchFamily="34" charset="-122"/>
              </a:rPr>
              <a:t>Office </a:t>
            </a:r>
            <a:r>
              <a:rPr lang="zh-CN" altLang="en-US" sz="2000">
                <a:gradFill>
                  <a:gsLst>
                    <a:gs pos="1250">
                      <a:schemeClr val="tx1"/>
                    </a:gs>
                    <a:gs pos="100000">
                      <a:schemeClr val="tx1"/>
                    </a:gs>
                  </a:gsLst>
                  <a:lin ang="5400000" scaled="0"/>
                </a:gradFill>
                <a:latin typeface="Segoe UI" panose="020B0502040204020203" pitchFamily="34" charset="0"/>
                <a:ea typeface="微软雅黑" panose="020B0503020204020204" pitchFamily="34" charset="-122"/>
              </a:rPr>
              <a:t>应用程序中显示的面板进行交互。</a:t>
            </a:r>
          </a:p>
          <a:p>
            <a:pPr defTabSz="932742">
              <a:spcBef>
                <a:spcPct val="20000"/>
              </a:spcBef>
              <a:buSzPct val="90000"/>
            </a:pPr>
            <a:endParaRPr lang="zh-CN" altLang="en-US" sz="2400">
              <a:gradFill>
                <a:gsLst>
                  <a:gs pos="1250">
                    <a:schemeClr val="tx1"/>
                  </a:gs>
                  <a:gs pos="100000">
                    <a:schemeClr val="tx1"/>
                  </a:gs>
                </a:gsLst>
                <a:lin ang="5400000" scaled="0"/>
              </a:gradFill>
              <a:latin typeface="Segoe UI" panose="020B0502040204020203" pitchFamily="34" charset="0"/>
              <a:ea typeface="微软雅黑" panose="020B0503020204020204" pitchFamily="34" charset="-122"/>
              <a:cs typeface="Segoe UI Semilight" panose="020B0402040204020203" pitchFamily="34" charset="0"/>
            </a:endParaRPr>
          </a:p>
          <a:p>
            <a:pPr marL="228600" indent="-228600" defTabSz="932742">
              <a:spcBef>
                <a:spcPct val="20000"/>
              </a:spcBef>
              <a:buSzPct val="90000"/>
              <a:buFont typeface="Wingdings" panose="05000000000000000000" pitchFamily="2" charset="2"/>
              <a:buChar char=""/>
            </a:pPr>
            <a:r>
              <a:rPr lang="zh-CN" altLang="en-US" sz="2800">
                <a:gradFill>
                  <a:gsLst>
                    <a:gs pos="1250">
                      <a:schemeClr val="tx1"/>
                    </a:gs>
                    <a:gs pos="100000">
                      <a:schemeClr val="tx1"/>
                    </a:gs>
                  </a:gsLst>
                  <a:lin ang="5400000" scaled="0"/>
                </a:gradFill>
                <a:latin typeface="Segoe UI Semilight" panose="020B0402040204020203" pitchFamily="34" charset="0"/>
                <a:ea typeface="微软雅黑" panose="020B0503020204020204" pitchFamily="34" charset="-122"/>
                <a:cs typeface="Segoe UI Semilight" panose="020B0402040204020203" pitchFamily="34" charset="0"/>
              </a:rPr>
              <a:t>内容加载项</a:t>
            </a:r>
          </a:p>
          <a:p>
            <a:pPr marL="228600" lvl="1" defTabSz="932742">
              <a:spcBef>
                <a:spcPct val="20000"/>
              </a:spcBef>
              <a:buSzPct val="90000"/>
            </a:pPr>
            <a:r>
              <a:rPr lang="zh-CN" altLang="en-US" sz="2000">
                <a:gradFill>
                  <a:gsLst>
                    <a:gs pos="1250">
                      <a:schemeClr val="tx1"/>
                    </a:gs>
                    <a:gs pos="100000">
                      <a:schemeClr val="tx1"/>
                    </a:gs>
                  </a:gsLst>
                  <a:lin ang="5400000" scaled="0"/>
                </a:gradFill>
                <a:latin typeface="Segoe UI" panose="020B0502040204020203" pitchFamily="34" charset="0"/>
                <a:ea typeface="微软雅黑" panose="020B0503020204020204" pitchFamily="34" charset="-122"/>
              </a:rPr>
              <a:t>用于将对象插入 </a:t>
            </a:r>
            <a:r>
              <a:rPr lang="en-US" altLang="zh-CN" sz="2000">
                <a:gradFill>
                  <a:gsLst>
                    <a:gs pos="1250">
                      <a:schemeClr val="tx1"/>
                    </a:gs>
                    <a:gs pos="100000">
                      <a:schemeClr val="tx1"/>
                    </a:gs>
                  </a:gsLst>
                  <a:lin ang="5400000" scaled="0"/>
                </a:gradFill>
                <a:latin typeface="Segoe UI" panose="020B0502040204020203" pitchFamily="34" charset="0"/>
                <a:ea typeface="微软雅黑" panose="020B0503020204020204" pitchFamily="34" charset="-122"/>
              </a:rPr>
              <a:t>Excel </a:t>
            </a:r>
            <a:r>
              <a:rPr lang="zh-CN" altLang="en-US" sz="2000">
                <a:gradFill>
                  <a:gsLst>
                    <a:gs pos="1250">
                      <a:schemeClr val="tx1"/>
                    </a:gs>
                    <a:gs pos="100000">
                      <a:schemeClr val="tx1"/>
                    </a:gs>
                  </a:gsLst>
                  <a:lin ang="5400000" scaled="0"/>
                </a:gradFill>
                <a:latin typeface="Segoe UI" panose="020B0502040204020203" pitchFamily="34" charset="0"/>
                <a:ea typeface="微软雅黑" panose="020B0503020204020204" pitchFamily="34" charset="-122"/>
              </a:rPr>
              <a:t>或 </a:t>
            </a:r>
            <a:r>
              <a:rPr lang="en-US" altLang="zh-CN" sz="2000">
                <a:gradFill>
                  <a:gsLst>
                    <a:gs pos="1250">
                      <a:schemeClr val="tx1"/>
                    </a:gs>
                    <a:gs pos="100000">
                      <a:schemeClr val="tx1"/>
                    </a:gs>
                  </a:gsLst>
                  <a:lin ang="5400000" scaled="0"/>
                </a:gradFill>
                <a:latin typeface="Segoe UI" panose="020B0502040204020203" pitchFamily="34" charset="0"/>
                <a:ea typeface="微软雅黑" panose="020B0503020204020204" pitchFamily="34" charset="-122"/>
              </a:rPr>
              <a:t>PowerPoint </a:t>
            </a:r>
            <a:r>
              <a:rPr lang="zh-CN" altLang="en-US" sz="2000">
                <a:gradFill>
                  <a:gsLst>
                    <a:gs pos="1250">
                      <a:schemeClr val="tx1"/>
                    </a:gs>
                    <a:gs pos="100000">
                      <a:schemeClr val="tx1"/>
                    </a:gs>
                  </a:gsLst>
                  <a:lin ang="5400000" scaled="0"/>
                </a:gradFill>
                <a:latin typeface="Segoe UI" panose="020B0502040204020203" pitchFamily="34" charset="0"/>
                <a:ea typeface="微软雅黑" panose="020B0503020204020204" pitchFamily="34" charset="-122"/>
              </a:rPr>
              <a:t>演示文稿。</a:t>
            </a:r>
            <a:endParaRPr lang="zh-CN" altLang="en-US" sz="2000" dirty="0">
              <a:gradFill>
                <a:gsLst>
                  <a:gs pos="1250">
                    <a:schemeClr val="tx1"/>
                  </a:gs>
                  <a:gs pos="100000">
                    <a:schemeClr val="tx1"/>
                  </a:gs>
                </a:gsLst>
                <a:lin ang="5400000" scaled="0"/>
              </a:gradFill>
              <a:latin typeface="Segoe UI" panose="020B0502040204020203" pitchFamily="34" charset="0"/>
              <a:ea typeface="微软雅黑" panose="020B0503020204020204" pitchFamily="34" charset="-122"/>
            </a:endParaRPr>
          </a:p>
        </p:txBody>
      </p:sp>
      <p:pic>
        <p:nvPicPr>
          <p:cNvPr id="7" name="Picture 6" descr="Office 应用程序窗口中间的内容加载项">
            <a:extLst>
              <a:ext uri="{FF2B5EF4-FFF2-40B4-BE49-F238E27FC236}">
                <a16:creationId xmlns:a16="http://schemas.microsoft.com/office/drawing/2014/main" id="{542EFFB2-C66C-3E4A-8817-495482D06AD0}"/>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207831" y="2706201"/>
            <a:ext cx="3776472" cy="2801181"/>
          </a:xfrm>
          <a:prstGeom prst="rect">
            <a:avLst/>
          </a:prstGeom>
          <a:noFill/>
          <a:ln>
            <a:noFill/>
          </a:ln>
        </p:spPr>
      </p:pic>
    </p:spTree>
    <p:extLst>
      <p:ext uri="{BB962C8B-B14F-4D97-AF65-F5344CB8AC3E}">
        <p14:creationId xmlns:p14="http://schemas.microsoft.com/office/powerpoint/2010/main" val="23795850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43118-A54C-49E5-A4D8-A37831D733E7}"/>
              </a:ext>
            </a:extLst>
          </p:cNvPr>
          <p:cNvSpPr>
            <a:spLocks noGrp="1"/>
          </p:cNvSpPr>
          <p:nvPr>
            <p:ph type="title"/>
          </p:nvPr>
        </p:nvSpPr>
        <p:spPr/>
        <p:txBody>
          <a:bodyPr/>
          <a:lstStyle/>
          <a:p>
            <a:r>
              <a:rPr lang="en-US" altLang="zh-CN" dirty="0">
                <a:latin typeface="Segoe UI Semibold" panose="020B0702040204020203" pitchFamily="34" charset="0"/>
                <a:ea typeface="微软雅黑" panose="020B0503020204020204" pitchFamily="34" charset="-122"/>
              </a:rPr>
              <a:t>Office </a:t>
            </a:r>
            <a:r>
              <a:rPr lang="zh-CN" altLang="en-US" b="1" dirty="0">
                <a:latin typeface="Segoe UI Semibold" panose="020B0702040204020203" pitchFamily="34" charset="0"/>
                <a:ea typeface="微软雅黑" panose="020B0503020204020204" pitchFamily="34" charset="-122"/>
              </a:rPr>
              <a:t>加载项中的对话框</a:t>
            </a:r>
          </a:p>
        </p:txBody>
      </p:sp>
      <p:sp>
        <p:nvSpPr>
          <p:cNvPr id="3" name="Text Placeholder 2">
            <a:extLst>
              <a:ext uri="{FF2B5EF4-FFF2-40B4-BE49-F238E27FC236}">
                <a16:creationId xmlns:a16="http://schemas.microsoft.com/office/drawing/2014/main" id="{73671209-5B5A-48B8-8817-2B1E76DA04B1}"/>
              </a:ext>
            </a:extLst>
          </p:cNvPr>
          <p:cNvSpPr>
            <a:spLocks noGrp="1"/>
          </p:cNvSpPr>
          <p:nvPr>
            <p:ph type="body" sz="quarter" idx="10"/>
          </p:nvPr>
        </p:nvSpPr>
        <p:spPr>
          <a:xfrm>
            <a:off x="584200" y="1185240"/>
            <a:ext cx="11172372" cy="5238258"/>
          </a:xfrm>
        </p:spPr>
        <p:txBody>
          <a:bodyPr/>
          <a:lstStyle/>
          <a:p>
            <a:pPr marL="0" indent="0">
              <a:buNone/>
            </a:pPr>
            <a:r>
              <a:rPr lang="zh-CN" altLang="en-US" sz="3000" dirty="0">
                <a:latin typeface="Segoe UI" panose="020B0502040204020203" pitchFamily="34" charset="0"/>
                <a:ea typeface="微软雅黑" panose="020B0503020204020204" pitchFamily="34" charset="-122"/>
              </a:rPr>
              <a:t>对话框是浮动在活动 </a:t>
            </a:r>
            <a:r>
              <a:rPr lang="en-US" altLang="zh-CN" sz="3000" dirty="0">
                <a:latin typeface="Segoe UI" panose="020B0502040204020203" pitchFamily="34" charset="0"/>
                <a:ea typeface="微软雅黑" panose="020B0503020204020204" pitchFamily="34" charset="-122"/>
              </a:rPr>
              <a:t>Office </a:t>
            </a:r>
            <a:r>
              <a:rPr lang="zh-CN" altLang="en-US" sz="3000" dirty="0">
                <a:latin typeface="Segoe UI" panose="020B0502040204020203" pitchFamily="34" charset="0"/>
                <a:ea typeface="微软雅黑" panose="020B0503020204020204" pitchFamily="34" charset="-122"/>
              </a:rPr>
              <a:t>应用程序窗口上方的平面。</a:t>
            </a:r>
          </a:p>
          <a:p>
            <a:pPr>
              <a:lnSpc>
                <a:spcPct val="110000"/>
              </a:lnSpc>
            </a:pPr>
            <a:r>
              <a:rPr lang="en-US" altLang="zh-CN" sz="3000" dirty="0">
                <a:latin typeface="Segoe UI Semilight" panose="020B0402040204020203" pitchFamily="34" charset="0"/>
                <a:ea typeface="微软雅黑" panose="020B0503020204020204" pitchFamily="34" charset="-122"/>
              </a:rPr>
              <a:t>Office </a:t>
            </a:r>
            <a:r>
              <a:rPr lang="zh-CN" altLang="en-US" sz="3000" dirty="0">
                <a:latin typeface="Segoe UI Semilight" panose="020B0402040204020203" pitchFamily="34" charset="0"/>
                <a:ea typeface="微软雅黑" panose="020B0503020204020204" pitchFamily="34" charset="-122"/>
              </a:rPr>
              <a:t>加载项平台可显示对话框，供用户：</a:t>
            </a:r>
          </a:p>
          <a:p>
            <a:pPr lvl="1"/>
            <a:r>
              <a:rPr lang="zh-CN" altLang="en-US" dirty="0">
                <a:latin typeface="Segoe UI" panose="020B0502040204020203" pitchFamily="34" charset="0"/>
                <a:ea typeface="微软雅黑" panose="020B0503020204020204" pitchFamily="34" charset="-122"/>
              </a:rPr>
              <a:t>登录到集成服务。</a:t>
            </a:r>
          </a:p>
          <a:p>
            <a:pPr lvl="1"/>
            <a:r>
              <a:rPr lang="zh-CN" altLang="en-US" dirty="0">
                <a:latin typeface="Segoe UI" panose="020B0502040204020203" pitchFamily="34" charset="0"/>
                <a:ea typeface="微软雅黑" panose="020B0503020204020204" pitchFamily="34" charset="-122"/>
              </a:rPr>
              <a:t>确认用户的操作。</a:t>
            </a:r>
          </a:p>
          <a:p>
            <a:pPr lvl="1"/>
            <a:r>
              <a:rPr lang="zh-CN" altLang="en-US" dirty="0">
                <a:latin typeface="Segoe UI" panose="020B0502040204020203" pitchFamily="34" charset="0"/>
                <a:ea typeface="微软雅黑" panose="020B0503020204020204" pitchFamily="34" charset="-122"/>
              </a:rPr>
              <a:t>运行可限制在任务窗格中的任务。</a:t>
            </a:r>
          </a:p>
          <a:p>
            <a:pPr>
              <a:lnSpc>
                <a:spcPct val="110000"/>
              </a:lnSpc>
            </a:pPr>
            <a:r>
              <a:rPr lang="zh-CN" altLang="en-US" sz="3000" dirty="0">
                <a:latin typeface="Segoe UI Semilight" panose="020B0402040204020203" pitchFamily="34" charset="0"/>
                <a:ea typeface="微软雅黑" panose="020B0503020204020204" pitchFamily="34" charset="-122"/>
              </a:rPr>
              <a:t>对话窗口不是模式窗口</a:t>
            </a:r>
          </a:p>
          <a:p>
            <a:pPr marL="228600" lvl="1" indent="0">
              <a:buNone/>
            </a:pPr>
            <a:r>
              <a:rPr lang="zh-CN" altLang="en-US" dirty="0">
                <a:latin typeface="Segoe UI" panose="020B0502040204020203" pitchFamily="34" charset="0"/>
                <a:ea typeface="微软雅黑" panose="020B0503020204020204" pitchFamily="34" charset="-122"/>
              </a:rPr>
              <a:t>在显示对话窗口时，用户可以继续与 </a:t>
            </a:r>
            <a:br>
              <a:rPr lang="en-US" altLang="zh-CN" dirty="0">
                <a:latin typeface="Segoe UI" panose="020B0502040204020203" pitchFamily="34" charset="0"/>
                <a:ea typeface="微软雅黑" panose="020B0503020204020204" pitchFamily="34" charset="-122"/>
              </a:rPr>
            </a:br>
            <a:r>
              <a:rPr lang="en-US" altLang="zh-CN" dirty="0">
                <a:latin typeface="Segoe UI" panose="020B0502040204020203" pitchFamily="34" charset="0"/>
                <a:ea typeface="微软雅黑" panose="020B0503020204020204" pitchFamily="34" charset="-122"/>
              </a:rPr>
              <a:t>Office </a:t>
            </a:r>
            <a:r>
              <a:rPr lang="zh-CN" altLang="en-US" dirty="0">
                <a:latin typeface="Segoe UI" panose="020B0502040204020203" pitchFamily="34" charset="0"/>
                <a:ea typeface="微软雅黑" panose="020B0503020204020204" pitchFamily="34" charset="-122"/>
              </a:rPr>
              <a:t>应用程序和加载项进行交互。</a:t>
            </a:r>
          </a:p>
        </p:txBody>
      </p:sp>
      <p:sp>
        <p:nvSpPr>
          <p:cNvPr id="4" name="Rectangle 2">
            <a:extLst>
              <a:ext uri="{FF2B5EF4-FFF2-40B4-BE49-F238E27FC236}">
                <a16:creationId xmlns:a16="http://schemas.microsoft.com/office/drawing/2014/main" id="{5F540661-E09D-0D46-8E58-418A96D2C76E}"/>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latin typeface="Segoe UI" panose="020B0502040204020203" pitchFamily="34" charset="0"/>
              <a:ea typeface="微软雅黑" panose="020B0503020204020204" pitchFamily="34" charset="-122"/>
            </a:endParaRPr>
          </a:p>
        </p:txBody>
      </p:sp>
      <p:pic>
        <p:nvPicPr>
          <p:cNvPr id="1025" name="Picture 2" descr="Office 应用程序窗口中显示的对话框">
            <a:extLst>
              <a:ext uri="{FF2B5EF4-FFF2-40B4-BE49-F238E27FC236}">
                <a16:creationId xmlns:a16="http://schemas.microsoft.com/office/drawing/2014/main" id="{3ED9D7B8-1BB1-3D45-BD82-94C41DE7D7C6}"/>
              </a:ext>
            </a:extLst>
          </p:cNvPr>
          <p:cNvPicPr>
            <a:picLocks noChangeAspect="1" noChangeArrowheads="1"/>
          </p:cNvPicPr>
          <p:nvPr/>
        </p:nvPicPr>
        <p:blipFill rotWithShape="1">
          <a:blip r:embed="rId3" r:link="rId4">
            <a:extLst>
              <a:ext uri="{28A0092B-C50C-407E-A947-70E740481C1C}">
                <a14:useLocalDpi xmlns:a14="http://schemas.microsoft.com/office/drawing/2010/main" val="0"/>
              </a:ext>
            </a:extLst>
          </a:blip>
          <a:srcRect b="5176"/>
          <a:stretch>
            <a:fillRect/>
          </a:stretch>
        </p:blipFill>
        <p:spPr bwMode="auto">
          <a:xfrm>
            <a:off x="5672135" y="2319196"/>
            <a:ext cx="5943600" cy="31672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9118360"/>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2FE1213F-3643-4F46-9E89-FAAA08091E4D}"/>
              </a:ext>
            </a:extLst>
          </p:cNvPr>
          <p:cNvPicPr>
            <a:picLocks noChangeAspect="1"/>
          </p:cNvPicPr>
          <p:nvPr/>
        </p:nvPicPr>
        <p:blipFill>
          <a:blip r:embed="rId3"/>
          <a:stretch>
            <a:fillRect/>
          </a:stretch>
        </p:blipFill>
        <p:spPr>
          <a:xfrm>
            <a:off x="905770" y="1982859"/>
            <a:ext cx="5664200" cy="2247900"/>
          </a:xfrm>
          <a:prstGeom prst="rect">
            <a:avLst/>
          </a:prstGeom>
        </p:spPr>
      </p:pic>
      <p:sp>
        <p:nvSpPr>
          <p:cNvPr id="2" name="Title 1">
            <a:extLst>
              <a:ext uri="{FF2B5EF4-FFF2-40B4-BE49-F238E27FC236}">
                <a16:creationId xmlns:a16="http://schemas.microsoft.com/office/drawing/2014/main" id="{5EB43118-A54C-49E5-A4D8-A37831D733E7}"/>
              </a:ext>
            </a:extLst>
          </p:cNvPr>
          <p:cNvSpPr>
            <a:spLocks noGrp="1"/>
          </p:cNvSpPr>
          <p:nvPr>
            <p:ph type="title"/>
          </p:nvPr>
        </p:nvSpPr>
        <p:spPr>
          <a:xfrm>
            <a:off x="588262" y="457200"/>
            <a:ext cx="11359095" cy="553998"/>
          </a:xfrm>
        </p:spPr>
        <p:txBody>
          <a:bodyPr>
            <a:normAutofit/>
          </a:bodyPr>
          <a:lstStyle/>
          <a:p>
            <a:r>
              <a:rPr lang="zh-CN" altLang="en-US" b="1" dirty="0">
                <a:latin typeface="Segoe UI Semibold" panose="020B0702040204020203" pitchFamily="34" charset="0"/>
                <a:ea typeface="微软雅黑" panose="020B0503020204020204" pitchFamily="34" charset="-122"/>
              </a:rPr>
              <a:t>自定义函数</a:t>
            </a:r>
          </a:p>
        </p:txBody>
      </p:sp>
      <p:sp>
        <p:nvSpPr>
          <p:cNvPr id="3" name="Text Placeholder 2">
            <a:extLst>
              <a:ext uri="{FF2B5EF4-FFF2-40B4-BE49-F238E27FC236}">
                <a16:creationId xmlns:a16="http://schemas.microsoft.com/office/drawing/2014/main" id="{73671209-5B5A-48B8-8817-2B1E76DA04B1}"/>
              </a:ext>
            </a:extLst>
          </p:cNvPr>
          <p:cNvSpPr>
            <a:spLocks noGrp="1"/>
          </p:cNvSpPr>
          <p:nvPr>
            <p:ph type="body" sz="quarter" idx="10"/>
          </p:nvPr>
        </p:nvSpPr>
        <p:spPr>
          <a:xfrm>
            <a:off x="588261" y="1169472"/>
            <a:ext cx="11359095" cy="5337724"/>
          </a:xfrm>
        </p:spPr>
        <p:txBody>
          <a:bodyPr>
            <a:normAutofit/>
          </a:bodyPr>
          <a:lstStyle/>
          <a:p>
            <a:pPr marL="0" indent="0">
              <a:buNone/>
            </a:pPr>
            <a:r>
              <a:rPr lang="zh-CN" altLang="en-US" sz="2400" dirty="0">
                <a:latin typeface="Segoe UI" panose="020B0502040204020203" pitchFamily="34" charset="0"/>
                <a:ea typeface="微软雅黑" panose="020B0503020204020204" pitchFamily="34" charset="-122"/>
              </a:rPr>
              <a:t>自定义函数使开发人员能够在 </a:t>
            </a:r>
            <a:r>
              <a:rPr lang="en-US" altLang="zh-CN" sz="2400" dirty="0">
                <a:latin typeface="Segoe UI" panose="020B0502040204020203" pitchFamily="34" charset="0"/>
                <a:ea typeface="微软雅黑" panose="020B0503020204020204" pitchFamily="34" charset="-122"/>
              </a:rPr>
              <a:t>JavaScript </a:t>
            </a:r>
            <a:r>
              <a:rPr lang="zh-CN" altLang="en-US" sz="2400" dirty="0">
                <a:latin typeface="Segoe UI" panose="020B0502040204020203" pitchFamily="34" charset="0"/>
                <a:ea typeface="微软雅黑" panose="020B0503020204020204" pitchFamily="34" charset="-122"/>
              </a:rPr>
              <a:t>中定义函数，生成加载项，并作为新函数添加到 </a:t>
            </a:r>
            <a:r>
              <a:rPr lang="en-US" altLang="zh-CN" sz="2400" dirty="0">
                <a:latin typeface="Segoe UI" panose="020B0502040204020203" pitchFamily="34" charset="0"/>
                <a:ea typeface="微软雅黑" panose="020B0503020204020204" pitchFamily="34" charset="-122"/>
              </a:rPr>
              <a:t>Excel </a:t>
            </a:r>
            <a:r>
              <a:rPr lang="zh-CN" altLang="en-US" sz="2400" dirty="0">
                <a:latin typeface="Segoe UI" panose="020B0502040204020203" pitchFamily="34" charset="0"/>
                <a:ea typeface="微软雅黑" panose="020B0503020204020204" pitchFamily="34" charset="-122"/>
              </a:rPr>
              <a:t>中。</a:t>
            </a:r>
          </a:p>
        </p:txBody>
      </p:sp>
      <p:pic>
        <p:nvPicPr>
          <p:cNvPr id="8" name="Picture 7">
            <a:extLst>
              <a:ext uri="{FF2B5EF4-FFF2-40B4-BE49-F238E27FC236}">
                <a16:creationId xmlns:a16="http://schemas.microsoft.com/office/drawing/2014/main" id="{8EE5000C-CCE7-BC48-9FDA-3469FD684B81}"/>
              </a:ext>
            </a:extLst>
          </p:cNvPr>
          <p:cNvPicPr>
            <a:picLocks noChangeAspect="1"/>
          </p:cNvPicPr>
          <p:nvPr/>
        </p:nvPicPr>
        <p:blipFill>
          <a:blip r:embed="rId4"/>
          <a:stretch>
            <a:fillRect/>
          </a:stretch>
        </p:blipFill>
        <p:spPr>
          <a:xfrm>
            <a:off x="4916273" y="2959900"/>
            <a:ext cx="6565900" cy="2603500"/>
          </a:xfrm>
          <a:prstGeom prst="rect">
            <a:avLst/>
          </a:prstGeom>
        </p:spPr>
      </p:pic>
    </p:spTree>
    <p:extLst>
      <p:ext uri="{BB962C8B-B14F-4D97-AF65-F5344CB8AC3E}">
        <p14:creationId xmlns:p14="http://schemas.microsoft.com/office/powerpoint/2010/main" val="2204040838"/>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43118-A54C-49E5-A4D8-A37831D733E7}"/>
              </a:ext>
            </a:extLst>
          </p:cNvPr>
          <p:cNvSpPr>
            <a:spLocks noGrp="1"/>
          </p:cNvSpPr>
          <p:nvPr>
            <p:ph type="title"/>
          </p:nvPr>
        </p:nvSpPr>
        <p:spPr>
          <a:xfrm>
            <a:off x="588262" y="457200"/>
            <a:ext cx="11359095" cy="553998"/>
          </a:xfrm>
        </p:spPr>
        <p:txBody>
          <a:bodyPr>
            <a:normAutofit/>
          </a:bodyPr>
          <a:lstStyle/>
          <a:p>
            <a:r>
              <a:rPr lang="zh-CN" altLang="en-US" b="1" dirty="0">
                <a:latin typeface="Segoe UI Semibold" panose="020B0702040204020203" pitchFamily="34" charset="0"/>
                <a:ea typeface="微软雅黑" panose="020B0503020204020204" pitchFamily="34" charset="-122"/>
              </a:rPr>
              <a:t>加载项命令</a:t>
            </a:r>
          </a:p>
        </p:txBody>
      </p:sp>
      <p:sp>
        <p:nvSpPr>
          <p:cNvPr id="3" name="Text Placeholder 2">
            <a:extLst>
              <a:ext uri="{FF2B5EF4-FFF2-40B4-BE49-F238E27FC236}">
                <a16:creationId xmlns:a16="http://schemas.microsoft.com/office/drawing/2014/main" id="{73671209-5B5A-48B8-8817-2B1E76DA04B1}"/>
              </a:ext>
            </a:extLst>
          </p:cNvPr>
          <p:cNvSpPr>
            <a:spLocks noGrp="1"/>
          </p:cNvSpPr>
          <p:nvPr>
            <p:ph type="body" sz="quarter" idx="10"/>
          </p:nvPr>
        </p:nvSpPr>
        <p:spPr>
          <a:xfrm>
            <a:off x="584200" y="1127484"/>
            <a:ext cx="11018520" cy="4965303"/>
          </a:xfrm>
        </p:spPr>
        <p:txBody>
          <a:bodyPr>
            <a:normAutofit/>
          </a:bodyPr>
          <a:lstStyle/>
          <a:p>
            <a:pPr marL="0" indent="0">
              <a:buNone/>
            </a:pPr>
            <a:r>
              <a:rPr lang="zh-CN" altLang="en-US" dirty="0">
                <a:latin typeface="Segoe UI" panose="020B0502040204020203" pitchFamily="34" charset="0"/>
                <a:ea typeface="微软雅黑" panose="020B0503020204020204" pitchFamily="34" charset="-122"/>
              </a:rPr>
              <a:t>加载项命令是用于扩展 </a:t>
            </a:r>
            <a:r>
              <a:rPr lang="en-US" altLang="zh-CN" dirty="0">
                <a:latin typeface="Segoe UI" panose="020B0502040204020203" pitchFamily="34" charset="0"/>
                <a:ea typeface="微软雅黑" panose="020B0503020204020204" pitchFamily="34" charset="-122"/>
              </a:rPr>
              <a:t>Office UI </a:t>
            </a:r>
            <a:r>
              <a:rPr lang="zh-CN" altLang="en-US" dirty="0">
                <a:latin typeface="Segoe UI" panose="020B0502040204020203" pitchFamily="34" charset="0"/>
                <a:ea typeface="微软雅黑" panose="020B0503020204020204" pitchFamily="34" charset="-122"/>
              </a:rPr>
              <a:t>并在开发人员的加载项中启动操作的 </a:t>
            </a:r>
            <a:r>
              <a:rPr lang="en-US" altLang="zh-CN" dirty="0">
                <a:latin typeface="Segoe UI" panose="020B0502040204020203" pitchFamily="34" charset="0"/>
                <a:ea typeface="微软雅黑" panose="020B0503020204020204" pitchFamily="34" charset="-122"/>
              </a:rPr>
              <a:t>UI </a:t>
            </a:r>
            <a:r>
              <a:rPr lang="zh-CN" altLang="en-US" dirty="0">
                <a:latin typeface="Segoe UI" panose="020B0502040204020203" pitchFamily="34" charset="0"/>
                <a:ea typeface="微软雅黑" panose="020B0503020204020204" pitchFamily="34" charset="-122"/>
              </a:rPr>
              <a:t>元素。</a:t>
            </a:r>
            <a:endParaRPr lang="zh-CN" altLang="en-US" sz="2400" dirty="0">
              <a:latin typeface="Segoe UI" panose="020B0502040204020203" pitchFamily="34" charset="0"/>
              <a:ea typeface="微软雅黑" panose="020B0503020204020204" pitchFamily="34" charset="-122"/>
            </a:endParaRPr>
          </a:p>
          <a:p>
            <a:r>
              <a:rPr lang="en-US" altLang="zh-CN" sz="2400" dirty="0">
                <a:latin typeface="Segoe UI Semilight" panose="020B0402040204020203" pitchFamily="34" charset="0"/>
                <a:ea typeface="微软雅黑" panose="020B0503020204020204" pitchFamily="34" charset="-122"/>
              </a:rPr>
              <a:t>Excel</a:t>
            </a:r>
            <a:r>
              <a:rPr lang="zh-CN" altLang="en-US" sz="2400" dirty="0">
                <a:latin typeface="Segoe UI Semilight" panose="020B0402040204020203" pitchFamily="34" charset="0"/>
                <a:ea typeface="微软雅黑" panose="020B0503020204020204" pitchFamily="34" charset="-122"/>
              </a:rPr>
              <a:t>、</a:t>
            </a:r>
            <a:r>
              <a:rPr lang="en-US" altLang="zh-CN" sz="2400" dirty="0">
                <a:latin typeface="Segoe UI Semilight" panose="020B0402040204020203" pitchFamily="34" charset="0"/>
                <a:ea typeface="微软雅黑" panose="020B0503020204020204" pitchFamily="34" charset="-122"/>
              </a:rPr>
              <a:t>Word</a:t>
            </a:r>
            <a:r>
              <a:rPr lang="zh-CN" altLang="en-US" sz="2400" dirty="0">
                <a:latin typeface="Segoe UI Semilight" panose="020B0402040204020203" pitchFamily="34" charset="0"/>
                <a:ea typeface="微软雅黑" panose="020B0503020204020204" pitchFamily="34" charset="-122"/>
              </a:rPr>
              <a:t>、</a:t>
            </a:r>
            <a:r>
              <a:rPr lang="en-US" altLang="zh-CN" sz="2400" dirty="0">
                <a:latin typeface="Segoe UI Semilight" panose="020B0402040204020203" pitchFamily="34" charset="0"/>
                <a:ea typeface="微软雅黑" panose="020B0503020204020204" pitchFamily="34" charset="-122"/>
              </a:rPr>
              <a:t>PowerPoint </a:t>
            </a:r>
            <a:r>
              <a:rPr lang="zh-CN" altLang="en-US" sz="2400" dirty="0">
                <a:latin typeface="Segoe UI Semilight" panose="020B0402040204020203" pitchFamily="34" charset="0"/>
                <a:ea typeface="微软雅黑" panose="020B0503020204020204" pitchFamily="34" charset="-122"/>
              </a:rPr>
              <a:t>和 </a:t>
            </a:r>
            <a:r>
              <a:rPr lang="en-US" altLang="zh-CN" sz="2400" dirty="0">
                <a:latin typeface="Segoe UI Semilight" panose="020B0402040204020203" pitchFamily="34" charset="0"/>
                <a:ea typeface="微软雅黑" panose="020B0503020204020204" pitchFamily="34" charset="-122"/>
              </a:rPr>
              <a:t>OneNote </a:t>
            </a:r>
            <a:r>
              <a:rPr lang="zh-CN" altLang="en-US" sz="2400" dirty="0">
                <a:latin typeface="Segoe UI Semilight" panose="020B0402040204020203" pitchFamily="34" charset="0"/>
                <a:ea typeface="微软雅黑" panose="020B0503020204020204" pitchFamily="34" charset="-122"/>
              </a:rPr>
              <a:t>中的加载项命令。</a:t>
            </a:r>
          </a:p>
          <a:p>
            <a:r>
              <a:rPr lang="en-US" altLang="zh-CN" sz="2400" dirty="0">
                <a:latin typeface="Segoe UI Semilight" panose="020B0402040204020203" pitchFamily="34" charset="0"/>
                <a:ea typeface="微软雅黑" panose="020B0503020204020204" pitchFamily="34" charset="-122"/>
              </a:rPr>
              <a:t>Outlook </a:t>
            </a:r>
            <a:r>
              <a:rPr lang="zh-CN" altLang="en-US" sz="2400" dirty="0">
                <a:latin typeface="Segoe UI Semilight" panose="020B0402040204020203" pitchFamily="34" charset="0"/>
                <a:ea typeface="微软雅黑" panose="020B0503020204020204" pitchFamily="34" charset="-122"/>
              </a:rPr>
              <a:t>中的加载项命令。</a:t>
            </a:r>
          </a:p>
        </p:txBody>
      </p:sp>
      <p:pic>
        <p:nvPicPr>
          <p:cNvPr id="5" name="Picture 4">
            <a:extLst>
              <a:ext uri="{FF2B5EF4-FFF2-40B4-BE49-F238E27FC236}">
                <a16:creationId xmlns:a16="http://schemas.microsoft.com/office/drawing/2014/main" id="{6EC698B4-4A07-E64C-9E27-47BFCCF747A0}"/>
              </a:ext>
            </a:extLst>
          </p:cNvPr>
          <p:cNvPicPr>
            <a:picLocks noChangeAspect="1"/>
          </p:cNvPicPr>
          <p:nvPr/>
        </p:nvPicPr>
        <p:blipFill>
          <a:blip r:embed="rId3"/>
          <a:stretch>
            <a:fillRect/>
          </a:stretch>
        </p:blipFill>
        <p:spPr>
          <a:xfrm>
            <a:off x="2890630" y="3155808"/>
            <a:ext cx="6410741" cy="2286000"/>
          </a:xfrm>
          <a:prstGeom prst="rect">
            <a:avLst/>
          </a:prstGeom>
        </p:spPr>
      </p:pic>
    </p:spTree>
    <p:extLst>
      <p:ext uri="{BB962C8B-B14F-4D97-AF65-F5344CB8AC3E}">
        <p14:creationId xmlns:p14="http://schemas.microsoft.com/office/powerpoint/2010/main" val="4172079715"/>
      </p:ext>
    </p:extLst>
  </p:cSld>
  <p:clrMapOvr>
    <a:masterClrMapping/>
  </p:clrMapOvr>
  <p:transition>
    <p:fade/>
  </p:transition>
</p:sld>
</file>

<file path=ppt/theme/theme1.xml><?xml version="1.0" encoding="utf-8"?>
<a:theme xmlns:a="http://schemas.openxmlformats.org/drawingml/2006/main" name="Theme1 Baselin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heme1 Baseline" id="{109AA3EF-B71E-47F9-A71E-892901EDE286}" vid="{0BD6AB12-45D4-4F69-8C40-BDEF9C054BF4}"/>
    </a:ext>
  </a:extLst>
</a:theme>
</file>

<file path=ppt/theme/theme2.xml><?xml version="1.0" encoding="utf-8"?>
<a:theme xmlns:a="http://schemas.openxmlformats.org/drawingml/2006/main" name="1_9-51052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Confidential_Template.potx" id="{047CD1FD-0987-4156-A544-A9C558F6B546}" vid="{06A5ED89-57C8-4AD7-8D30-72B1E918141C}"/>
    </a:ext>
  </a:extLst>
</a:theme>
</file>

<file path=ppt/theme/theme3.xml><?xml version="1.0" encoding="utf-8"?>
<a:theme xmlns:a="http://schemas.openxmlformats.org/drawingml/2006/main" name="2_LIGHT GRAY TEMPLATE">
  <a:themeElements>
    <a:clrScheme name="Custom 3">
      <a:dk1>
        <a:srgbClr val="1A1A1A"/>
      </a:dk1>
      <a:lt1>
        <a:srgbClr val="FFFFFF"/>
      </a:lt1>
      <a:dk2>
        <a:srgbClr val="0D0D0D"/>
      </a:dk2>
      <a:lt2>
        <a:srgbClr val="E6E6E6"/>
      </a:lt2>
      <a:accent1>
        <a:srgbClr val="0078D4"/>
      </a:accent1>
      <a:accent2>
        <a:srgbClr val="243A5E"/>
      </a:accent2>
      <a:accent3>
        <a:srgbClr val="50E6FF"/>
      </a:accent3>
      <a:accent4>
        <a:srgbClr val="515251"/>
      </a:accent4>
      <a:accent5>
        <a:srgbClr val="737373"/>
      </a:accent5>
      <a:accent6>
        <a:srgbClr val="D2D2D2"/>
      </a:accent6>
      <a:hlink>
        <a:srgbClr val="0076D3"/>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killingSession_Template3.potx" id="{9A6BE5BC-3986-4CE3-BD7F-1B3FC78054FC}" vid="{1892AF8D-3550-4F7D-9105-4E43865A4C7D}"/>
    </a:ext>
  </a:extLst>
</a:theme>
</file>

<file path=ppt/theme/theme4.xml><?xml version="1.0" encoding="utf-8"?>
<a:theme xmlns:a="http://schemas.openxmlformats.org/drawingml/2006/main" name="White Template">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5" id="{BD055CA6-169E-443C-9375-16F96A5E5348}" vid="{78346426-A43C-4280-AEC2-97A9BBDC32D9}"/>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B71B1F068AAB224FAE7DB4CDFA80525A" ma:contentTypeVersion="11" ma:contentTypeDescription="Create a new document." ma:contentTypeScope="" ma:versionID="69339ba31b3fc7d83028fe50b129e9d3">
  <xsd:schema xmlns:xsd="http://www.w3.org/2001/XMLSchema" xmlns:xs="http://www.w3.org/2001/XMLSchema" xmlns:p="http://schemas.microsoft.com/office/2006/metadata/properties" xmlns:ns2="a0deddf0-f628-451c-a763-2edd5c6ccf46" xmlns:ns3="75c92904-f576-44db-8133-88c65665be3e" targetNamespace="http://schemas.microsoft.com/office/2006/metadata/properties" ma:root="true" ma:fieldsID="39db734d115921bd3a497d5a14bb8136" ns2:_="" ns3:_="">
    <xsd:import namespace="a0deddf0-f628-451c-a763-2edd5c6ccf46"/>
    <xsd:import namespace="75c92904-f576-44db-8133-88c65665be3e"/>
    <xsd:element name="properties">
      <xsd:complexType>
        <xsd:sequence>
          <xsd:element name="documentManagement">
            <xsd:complexType>
              <xsd:all>
                <xsd:element ref="ns2:MediaServiceMetadata" minOccurs="0"/>
                <xsd:element ref="ns2:MediaServiceFastMetadata" minOccurs="0"/>
                <xsd:element ref="ns2:MediaServiceDateTaken" minOccurs="0"/>
                <xsd:element ref="ns3:SharedWithUsers" minOccurs="0"/>
                <xsd:element ref="ns3:SharedWithDetails" minOccurs="0"/>
                <xsd:element ref="ns2:MediaServiceAutoTags" minOccurs="0"/>
                <xsd:element ref="ns2:MediaServiceOCR" minOccurs="0"/>
                <xsd:element ref="ns2:MediaServiceGenerationTime" minOccurs="0"/>
                <xsd:element ref="ns2:MediaServiceEventHashCode"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0deddf0-f628-451c-a763-2edd5c6ccf4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75c92904-f576-44db-8133-88c65665be3e"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F72CE04-CC6A-4704-B548-50297C64B02E}">
  <ds:schemaRefs>
    <ds:schemaRef ds:uri="http://schemas.microsoft.com/sharepoint/v3/contenttype/forms"/>
  </ds:schemaRefs>
</ds:datastoreItem>
</file>

<file path=customXml/itemProps2.xml><?xml version="1.0" encoding="utf-8"?>
<ds:datastoreItem xmlns:ds="http://schemas.openxmlformats.org/officeDocument/2006/customXml" ds:itemID="{10BBC702-1919-446A-94AF-6F17B40EECC9}">
  <ds:schemaRefs>
    <ds:schemaRef ds:uri="http://schemas.microsoft.com/office/2006/metadata/properties"/>
    <ds:schemaRef ds:uri="http://purl.org/dc/terms/"/>
    <ds:schemaRef ds:uri="75c92904-f576-44db-8133-88c65665be3e"/>
    <ds:schemaRef ds:uri="http://schemas.microsoft.com/office/infopath/2007/PartnerControls"/>
    <ds:schemaRef ds:uri="http://www.w3.org/XML/1998/namespace"/>
    <ds:schemaRef ds:uri="http://schemas.microsoft.com/office/2006/documentManagement/types"/>
    <ds:schemaRef ds:uri="a0deddf0-f628-451c-a763-2edd5c6ccf46"/>
    <ds:schemaRef ds:uri="http://purl.org/dc/elements/1.1/"/>
    <ds:schemaRef ds:uri="http://schemas.openxmlformats.org/package/2006/metadata/core-properties"/>
    <ds:schemaRef ds:uri="http://purl.org/dc/dcmitype/"/>
  </ds:schemaRefs>
</ds:datastoreItem>
</file>

<file path=customXml/itemProps3.xml><?xml version="1.0" encoding="utf-8"?>
<ds:datastoreItem xmlns:ds="http://schemas.openxmlformats.org/officeDocument/2006/customXml" ds:itemID="{23E3A220-694B-4103-B4E0-527D267C4585}"/>
</file>

<file path=docProps/app.xml><?xml version="1.0" encoding="utf-8"?>
<Properties xmlns="http://schemas.openxmlformats.org/officeDocument/2006/extended-properties" xmlns:vt="http://schemas.openxmlformats.org/officeDocument/2006/docPropsVTypes">
  <TotalTime>28</TotalTime>
  <Words>5461</Words>
  <Application>Microsoft Office PowerPoint</Application>
  <PresentationFormat>Widescreen</PresentationFormat>
  <Paragraphs>392</Paragraphs>
  <Slides>35</Slides>
  <Notes>35</Notes>
  <HiddenSlides>0</HiddenSlides>
  <MMClips>0</MMClips>
  <ScaleCrop>false</ScaleCrop>
  <HeadingPairs>
    <vt:vector size="6" baseType="variant">
      <vt:variant>
        <vt:lpstr>Fonts Used</vt:lpstr>
      </vt:variant>
      <vt:variant>
        <vt:i4>9</vt:i4>
      </vt:variant>
      <vt:variant>
        <vt:lpstr>Theme</vt:lpstr>
      </vt:variant>
      <vt:variant>
        <vt:i4>4</vt:i4>
      </vt:variant>
      <vt:variant>
        <vt:lpstr>Slide Titles</vt:lpstr>
      </vt:variant>
      <vt:variant>
        <vt:i4>35</vt:i4>
      </vt:variant>
    </vt:vector>
  </HeadingPairs>
  <TitlesOfParts>
    <vt:vector size="48" baseType="lpstr">
      <vt:lpstr>微软雅黑</vt:lpstr>
      <vt:lpstr>Arial</vt:lpstr>
      <vt:lpstr>Calibri</vt:lpstr>
      <vt:lpstr>Consolas</vt:lpstr>
      <vt:lpstr>Segoe UI</vt:lpstr>
      <vt:lpstr>Segoe UI Light</vt:lpstr>
      <vt:lpstr>Segoe UI Semibold</vt:lpstr>
      <vt:lpstr>Segoe UI Semilight</vt:lpstr>
      <vt:lpstr>Wingdings</vt:lpstr>
      <vt:lpstr>Theme1 Baseline</vt:lpstr>
      <vt:lpstr>1_9-51052_Microsoft_Ready_Template_Light</vt:lpstr>
      <vt:lpstr>2_LIGHT GRAY TEMPLATE</vt:lpstr>
      <vt:lpstr>White Template</vt:lpstr>
      <vt:lpstr>扩展 Office</vt:lpstr>
      <vt:lpstr>Office 加载项</vt:lpstr>
      <vt:lpstr>Office 加载项平台概述</vt:lpstr>
      <vt:lpstr>Office 加载项平台概述</vt:lpstr>
      <vt:lpstr>Office 加载项平台概述</vt:lpstr>
      <vt:lpstr>任务窗格和内容 Office 加载项</vt:lpstr>
      <vt:lpstr>Office 加载项中的对话框</vt:lpstr>
      <vt:lpstr>自定义函数</vt:lpstr>
      <vt:lpstr>加载项命令</vt:lpstr>
      <vt:lpstr>演示</vt:lpstr>
      <vt:lpstr>Office JavaScript API</vt:lpstr>
      <vt:lpstr>Office 加载项编程模型</vt:lpstr>
      <vt:lpstr>Office 加载项开发人员工具  </vt:lpstr>
      <vt:lpstr>Excel JavaScript API</vt:lpstr>
      <vt:lpstr>Outlook JavaScript API</vt:lpstr>
      <vt:lpstr>Word JavaScript API</vt:lpstr>
      <vt:lpstr>PowerPoint JavaScript API</vt:lpstr>
      <vt:lpstr>自定义函数</vt:lpstr>
      <vt:lpstr>演示</vt:lpstr>
      <vt:lpstr>加载项自定义</vt:lpstr>
      <vt:lpstr>自定义 Office 加载项概述</vt:lpstr>
      <vt:lpstr>保留加载项状态和设置</vt:lpstr>
      <vt:lpstr>Office 加载项中的 Office UI Fabric</vt:lpstr>
      <vt:lpstr>Office 加载项中的 Microsoft Graph</vt:lpstr>
      <vt:lpstr>演示</vt:lpstr>
      <vt:lpstr>Office 加载项的测试、调试和部署选项</vt:lpstr>
      <vt:lpstr>Office 加载项的部署选项</vt:lpstr>
      <vt:lpstr>Office 加载项的部署选项</vt:lpstr>
      <vt:lpstr>Office 加载项的测试和调试</vt:lpstr>
      <vt:lpstr>Office 加载项的测试和调试</vt:lpstr>
      <vt:lpstr>可操作邮件</vt:lpstr>
      <vt:lpstr>可操作邮件概述</vt:lpstr>
      <vt:lpstr>带有自适应卡的可操作邮件</vt:lpstr>
      <vt:lpstr>演示</vt:lpstr>
      <vt:lpstr>感谢你的加入！ 适用于 Microsoft 365 开发人员的资源</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Extend Office</dc:title>
  <dc:creator>Julie Descamp (CLEARWATER GROUP LLC)</dc:creator>
  <cp:lastModifiedBy>Meredith Wegley (RATIONAL INTERACTION, INC.)</cp:lastModifiedBy>
  <cp:revision>12</cp:revision>
  <dcterms:created xsi:type="dcterms:W3CDTF">2020-07-22T18:21:03Z</dcterms:created>
  <dcterms:modified xsi:type="dcterms:W3CDTF">2020-08-21T17:31:47Z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0x010100B71B1F068AAB224FAE7DB4CDFA80525A</vt:lpwstr>
  </property>
</Properties>
</file>